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handoutMasterIdLst>
    <p:handoutMasterId r:id="rId25"/>
  </p:handoutMasterIdLst>
  <p:sldIdLst>
    <p:sldId id="1183" r:id="rId5"/>
    <p:sldId id="1221" r:id="rId6"/>
    <p:sldId id="1184" r:id="rId7"/>
    <p:sldId id="290" r:id="rId8"/>
    <p:sldId id="1202" r:id="rId9"/>
    <p:sldId id="1226" r:id="rId10"/>
    <p:sldId id="974" r:id="rId11"/>
    <p:sldId id="879" r:id="rId12"/>
    <p:sldId id="1041" r:id="rId13"/>
    <p:sldId id="1045" r:id="rId14"/>
    <p:sldId id="1223" r:id="rId15"/>
    <p:sldId id="1077" r:id="rId16"/>
    <p:sldId id="1099" r:id="rId17"/>
    <p:sldId id="1006" r:id="rId18"/>
    <p:sldId id="885" r:id="rId19"/>
    <p:sldId id="681" r:id="rId20"/>
    <p:sldId id="1101" r:id="rId21"/>
    <p:sldId id="966" r:id="rId22"/>
    <p:sldId id="1222" r:id="rId23"/>
  </p:sldIdLst>
  <p:sldSz cx="12192000"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6"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dra Betz" initials="KB" lastIdx="1" clrIdx="0">
    <p:extLst>
      <p:ext uri="{19B8F6BF-5375-455C-9EA6-DF929625EA0E}">
        <p15:presenceInfo xmlns:p15="http://schemas.microsoft.com/office/powerpoint/2012/main" userId="Kendra Bet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FF00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73" autoAdjust="0"/>
    <p:restoredTop sz="94101" autoAdjust="0"/>
  </p:normalViewPr>
  <p:slideViewPr>
    <p:cSldViewPr>
      <p:cViewPr varScale="1">
        <p:scale>
          <a:sx n="107" d="100"/>
          <a:sy n="107" d="100"/>
        </p:scale>
        <p:origin x="456" y="108"/>
      </p:cViewPr>
      <p:guideLst>
        <p:guide orient="horz" pos="2160"/>
        <p:guide pos="3840"/>
      </p:guideLst>
    </p:cSldViewPr>
  </p:slideViewPr>
  <p:outlineViewPr>
    <p:cViewPr>
      <p:scale>
        <a:sx n="33" d="100"/>
        <a:sy n="33" d="100"/>
      </p:scale>
      <p:origin x="0" y="-28517"/>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t>3/26/2021</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t>‹#›</a:t>
            </a:fld>
            <a:endParaRPr dirty="0"/>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t>3/26/2021</a:t>
            </a:fld>
            <a:endParaRPr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t>‹#›</a:t>
            </a:fld>
            <a:endParaRPr dirty="0"/>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dirty="0"/>
              <a:t>ASCIP 2013 - Paralyzed to Paralympics</a:t>
            </a:r>
          </a:p>
        </p:txBody>
      </p:sp>
      <p:sp>
        <p:nvSpPr>
          <p:cNvPr id="5" name="Footer Placeholder 4"/>
          <p:cNvSpPr>
            <a:spLocks noGrp="1"/>
          </p:cNvSpPr>
          <p:nvPr>
            <p:ph type="ftr" sz="quarter" idx="4"/>
          </p:nvPr>
        </p:nvSpPr>
        <p:spPr/>
        <p:txBody>
          <a:bodyPr/>
          <a:lstStyle/>
          <a:p>
            <a:pPr>
              <a:defRPr/>
            </a:pPr>
            <a:r>
              <a:rPr lang="en-US" dirty="0"/>
              <a:t>September 1, 2013</a:t>
            </a:r>
          </a:p>
        </p:txBody>
      </p:sp>
      <p:sp>
        <p:nvSpPr>
          <p:cNvPr id="6" name="Slide Number Placeholder 5"/>
          <p:cNvSpPr>
            <a:spLocks noGrp="1"/>
          </p:cNvSpPr>
          <p:nvPr>
            <p:ph type="sldNum" sz="quarter" idx="5"/>
          </p:nvPr>
        </p:nvSpPr>
        <p:spPr/>
        <p:txBody>
          <a:bodyPr/>
          <a:lstStyle/>
          <a:p>
            <a:pPr>
              <a:defRPr/>
            </a:pPr>
            <a:fld id="{74C40FCB-A1B1-4FC4-91F8-308115CBB876}" type="slidenum">
              <a:rPr lang="en-US" smtClean="0"/>
              <a:pPr>
                <a:defRPr/>
              </a:pPr>
              <a:t>18</a:t>
            </a:fld>
            <a:endParaRPr lang="en-US" dirty="0"/>
          </a:p>
        </p:txBody>
      </p:sp>
    </p:spTree>
    <p:extLst>
      <p:ext uri="{BB962C8B-B14F-4D97-AF65-F5344CB8AC3E}">
        <p14:creationId xmlns:p14="http://schemas.microsoft.com/office/powerpoint/2010/main" val="2581039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304801" y="-5692"/>
            <a:ext cx="12193579"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800" dirty="0"/>
          </a:p>
        </p:txBody>
      </p:sp>
      <p:sp>
        <p:nvSpPr>
          <p:cNvPr id="2" name="Title 1"/>
          <p:cNvSpPr>
            <a:spLocks noGrp="1"/>
          </p:cNvSpPr>
          <p:nvPr>
            <p:ph type="ctrTitle"/>
          </p:nvPr>
        </p:nvSpPr>
        <p:spPr>
          <a:xfrm>
            <a:off x="1370369" y="1905001"/>
            <a:ext cx="9753600" cy="2147926"/>
          </a:xfrm>
        </p:spPr>
        <p:txBody>
          <a:bodyPr anchor="ctr">
            <a:normAutofit/>
          </a:bodyPr>
          <a:lstStyle>
            <a:lvl1pPr algn="ctr">
              <a:defRPr sz="3301" cap="none" normalizeH="0" baseline="0"/>
            </a:lvl1pPr>
          </a:lstStyle>
          <a:p>
            <a:r>
              <a:rPr lang="en-US" dirty="0"/>
              <a:t>Click to edit Master title style</a:t>
            </a:r>
            <a:endParaRPr dirty="0"/>
          </a:p>
        </p:txBody>
      </p:sp>
      <p:sp>
        <p:nvSpPr>
          <p:cNvPr id="3" name="Subtitle 2"/>
          <p:cNvSpPr>
            <a:spLocks noGrp="1"/>
          </p:cNvSpPr>
          <p:nvPr>
            <p:ph type="subTitle" idx="1"/>
          </p:nvPr>
        </p:nvSpPr>
        <p:spPr>
          <a:xfrm>
            <a:off x="1219200" y="4140200"/>
            <a:ext cx="9753600" cy="1016000"/>
          </a:xfrm>
        </p:spPr>
        <p:txBody>
          <a:bodyPr>
            <a:normAutofit/>
          </a:bodyPr>
          <a:lstStyle>
            <a:lvl1pPr marL="0" indent="0" algn="ctr">
              <a:spcBef>
                <a:spcPts val="0"/>
              </a:spcBef>
              <a:buNone/>
              <a:defRPr sz="2101">
                <a:solidFill>
                  <a:schemeClr val="tx1"/>
                </a:solidFill>
              </a:defRPr>
            </a:lvl1pPr>
            <a:lvl2pPr marL="457242" indent="0" algn="ctr">
              <a:buNone/>
              <a:defRPr>
                <a:solidFill>
                  <a:schemeClr val="tx1">
                    <a:tint val="75000"/>
                  </a:schemeClr>
                </a:solidFill>
              </a:defRPr>
            </a:lvl2pPr>
            <a:lvl3pPr marL="914484" indent="0" algn="ctr">
              <a:buNone/>
              <a:defRPr>
                <a:solidFill>
                  <a:schemeClr val="tx1">
                    <a:tint val="75000"/>
                  </a:schemeClr>
                </a:solidFill>
              </a:defRPr>
            </a:lvl3pPr>
            <a:lvl4pPr marL="1371726" indent="0" algn="ctr">
              <a:buNone/>
              <a:defRPr>
                <a:solidFill>
                  <a:schemeClr val="tx1">
                    <a:tint val="75000"/>
                  </a:schemeClr>
                </a:solidFill>
              </a:defRPr>
            </a:lvl4pPr>
            <a:lvl5pPr marL="1828967" indent="0" algn="ctr">
              <a:buNone/>
              <a:defRPr>
                <a:solidFill>
                  <a:schemeClr val="tx1">
                    <a:tint val="75000"/>
                  </a:schemeClr>
                </a:solidFill>
              </a:defRPr>
            </a:lvl5pPr>
            <a:lvl6pPr marL="2286210" indent="0" algn="ctr">
              <a:buNone/>
              <a:defRPr>
                <a:solidFill>
                  <a:schemeClr val="tx1">
                    <a:tint val="75000"/>
                  </a:schemeClr>
                </a:solidFill>
              </a:defRPr>
            </a:lvl6pPr>
            <a:lvl7pPr marL="2743451" indent="0" algn="ctr">
              <a:buNone/>
              <a:defRPr>
                <a:solidFill>
                  <a:schemeClr val="tx1">
                    <a:tint val="75000"/>
                  </a:schemeClr>
                </a:solidFill>
              </a:defRPr>
            </a:lvl7pPr>
            <a:lvl8pPr marL="3200693" indent="0" algn="ctr">
              <a:buNone/>
              <a:defRPr>
                <a:solidFill>
                  <a:schemeClr val="tx1">
                    <a:tint val="75000"/>
                  </a:schemeClr>
                </a:solidFill>
              </a:defRPr>
            </a:lvl8pPr>
            <a:lvl9pPr marL="3657935" indent="0" algn="ctr">
              <a:buNone/>
              <a:defRPr>
                <a:solidFill>
                  <a:schemeClr val="tx1">
                    <a:tint val="75000"/>
                  </a:schemeClr>
                </a:solidFill>
              </a:defRPr>
            </a:lvl9pPr>
          </a:lstStyle>
          <a:p>
            <a:r>
              <a:rPr lang="en-US"/>
              <a:t>Click to edit Master subtitle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607" y="-1115"/>
            <a:ext cx="12193579"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800" dirty="0"/>
          </a:p>
        </p:txBody>
      </p:sp>
      <p:sp>
        <p:nvSpPr>
          <p:cNvPr id="2" name="Title 1"/>
          <p:cNvSpPr>
            <a:spLocks noGrp="1"/>
          </p:cNvSpPr>
          <p:nvPr>
            <p:ph type="title"/>
          </p:nvPr>
        </p:nvSpPr>
        <p:spPr>
          <a:xfrm>
            <a:off x="6400800" y="1905000"/>
            <a:ext cx="5181600" cy="1727200"/>
          </a:xfrm>
        </p:spPr>
        <p:txBody>
          <a:bodyPr anchor="b" anchorCtr="0">
            <a:normAutofit/>
          </a:bodyPr>
          <a:lstStyle>
            <a:lvl1pPr algn="l">
              <a:defRPr sz="2401" b="0"/>
            </a:lvl1pPr>
          </a:lstStyle>
          <a:p>
            <a:r>
              <a:rPr lang="en-US"/>
              <a:t>Click to edit Master title style</a:t>
            </a:r>
            <a:endParaRPr/>
          </a:p>
        </p:txBody>
      </p:sp>
      <p:sp>
        <p:nvSpPr>
          <p:cNvPr id="9" name="Rectangle 8"/>
          <p:cNvSpPr/>
          <p:nvPr/>
        </p:nvSpPr>
        <p:spPr>
          <a:xfrm>
            <a:off x="0" y="-1115"/>
            <a:ext cx="6095181"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800" dirty="0"/>
          </a:p>
        </p:txBody>
      </p:sp>
      <p:sp>
        <p:nvSpPr>
          <p:cNvPr id="3" name="Picture Placeholder 2" descr="An empty placeholder to add an image. Click on the placeholder and select the image that you wish to add.&#10;"/>
          <p:cNvSpPr>
            <a:spLocks noGrp="1"/>
          </p:cNvSpPr>
          <p:nvPr>
            <p:ph type="pic" idx="1"/>
          </p:nvPr>
        </p:nvSpPr>
        <p:spPr>
          <a:xfrm>
            <a:off x="508004" y="482601"/>
            <a:ext cx="5079181" cy="5862706"/>
          </a:xfrm>
          <a:noFill/>
          <a:ln w="9525">
            <a:noFill/>
            <a:miter lim="800000"/>
          </a:ln>
          <a:effectLst/>
        </p:spPr>
        <p:txBody>
          <a:bodyPr>
            <a:normAutofit/>
          </a:bodyPr>
          <a:lstStyle>
            <a:lvl1pPr marL="0" indent="0" algn="ctr">
              <a:buNone/>
              <a:defRPr sz="2026"/>
            </a:lvl1pPr>
            <a:lvl2pPr marL="457242" indent="0">
              <a:buNone/>
              <a:defRPr sz="2776"/>
            </a:lvl2pPr>
            <a:lvl3pPr marL="914484" indent="0">
              <a:buNone/>
              <a:defRPr sz="2401"/>
            </a:lvl3pPr>
            <a:lvl4pPr marL="1371726" indent="0">
              <a:buNone/>
              <a:defRPr sz="2026"/>
            </a:lvl4pPr>
            <a:lvl5pPr marL="1828967" indent="0">
              <a:buNone/>
              <a:defRPr sz="2026"/>
            </a:lvl5pPr>
            <a:lvl6pPr marL="2286210" indent="0">
              <a:buNone/>
              <a:defRPr sz="2026"/>
            </a:lvl6pPr>
            <a:lvl7pPr marL="2743451" indent="0">
              <a:buNone/>
              <a:defRPr sz="2026"/>
            </a:lvl7pPr>
            <a:lvl8pPr marL="3200693" indent="0">
              <a:buNone/>
              <a:defRPr sz="2026"/>
            </a:lvl8pPr>
            <a:lvl9pPr marL="3657935" indent="0">
              <a:buNone/>
              <a:defRPr sz="2026"/>
            </a:lvl9pPr>
          </a:lstStyle>
          <a:p>
            <a:r>
              <a:rPr lang="en-US" dirty="0"/>
              <a:t>Click icon to add picture</a:t>
            </a:r>
            <a:endParaRPr dirty="0"/>
          </a:p>
        </p:txBody>
      </p:sp>
      <p:sp>
        <p:nvSpPr>
          <p:cNvPr id="4" name="Text Placeholder 3"/>
          <p:cNvSpPr>
            <a:spLocks noGrp="1"/>
          </p:cNvSpPr>
          <p:nvPr>
            <p:ph type="body" sz="half" idx="2"/>
          </p:nvPr>
        </p:nvSpPr>
        <p:spPr>
          <a:xfrm>
            <a:off x="6400800" y="3733800"/>
            <a:ext cx="5181600" cy="1727200"/>
          </a:xfrm>
        </p:spPr>
        <p:txBody>
          <a:bodyPr>
            <a:normAutofit/>
          </a:bodyPr>
          <a:lstStyle>
            <a:lvl1pPr marL="0" indent="0">
              <a:spcBef>
                <a:spcPts val="1200"/>
              </a:spcBef>
              <a:buNone/>
              <a:defRPr sz="1500">
                <a:solidFill>
                  <a:schemeClr val="tx1"/>
                </a:solidFill>
              </a:defRPr>
            </a:lvl1pPr>
            <a:lvl2pPr marL="457242" indent="0">
              <a:buNone/>
              <a:defRPr sz="1200"/>
            </a:lvl2pPr>
            <a:lvl3pPr marL="914484" indent="0">
              <a:buNone/>
              <a:defRPr sz="975"/>
            </a:lvl3pPr>
            <a:lvl4pPr marL="1371726" indent="0">
              <a:buNone/>
              <a:defRPr sz="900"/>
            </a:lvl4pPr>
            <a:lvl5pPr marL="1828967" indent="0">
              <a:buNone/>
              <a:defRPr sz="900"/>
            </a:lvl5pPr>
            <a:lvl6pPr marL="2286210" indent="0">
              <a:buNone/>
              <a:defRPr sz="900"/>
            </a:lvl6pPr>
            <a:lvl7pPr marL="2743451" indent="0">
              <a:buNone/>
              <a:defRPr sz="900"/>
            </a:lvl7pPr>
            <a:lvl8pPr marL="3200693" indent="0">
              <a:buNone/>
              <a:defRPr sz="900"/>
            </a:lvl8pPr>
            <a:lvl9pPr marL="3657935" indent="0">
              <a:buNone/>
              <a:defRPr sz="9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3200" y="482600"/>
            <a:ext cx="3962400" cy="1422400"/>
          </a:xfrm>
        </p:spPr>
        <p:txBody>
          <a:bodyPr anchor="b" anchorCtr="0">
            <a:normAutofit/>
          </a:bodyPr>
          <a:lstStyle>
            <a:lvl1pPr algn="l">
              <a:defRPr sz="2401" b="0"/>
            </a:lvl1pPr>
          </a:lstStyle>
          <a:p>
            <a:r>
              <a:rPr lang="en-US"/>
              <a:t>Click to edit Master title style</a:t>
            </a:r>
            <a:endParaRPr/>
          </a:p>
        </p:txBody>
      </p:sp>
      <p:sp>
        <p:nvSpPr>
          <p:cNvPr id="9" name="Rectangle 8" descr="&#10;"/>
          <p:cNvSpPr/>
          <p:nvPr/>
        </p:nvSpPr>
        <p:spPr>
          <a:xfrm>
            <a:off x="0" y="-1115"/>
            <a:ext cx="7620000"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800" dirty="0"/>
          </a:p>
        </p:txBody>
      </p:sp>
      <p:sp>
        <p:nvSpPr>
          <p:cNvPr id="3" name="Picture Placeholder 2" descr="An empty placeholder to add an image. Click on the placeholder and select the image that you wish to add.&#10;"/>
          <p:cNvSpPr>
            <a:spLocks noGrp="1"/>
          </p:cNvSpPr>
          <p:nvPr>
            <p:ph type="pic" idx="1"/>
          </p:nvPr>
        </p:nvSpPr>
        <p:spPr>
          <a:xfrm>
            <a:off x="508003" y="482606"/>
            <a:ext cx="6604001" cy="5842001"/>
          </a:xfrm>
          <a:noFill/>
          <a:ln w="9525">
            <a:noFill/>
            <a:miter lim="800000"/>
          </a:ln>
          <a:effectLst/>
        </p:spPr>
        <p:txBody>
          <a:bodyPr>
            <a:normAutofit/>
          </a:bodyPr>
          <a:lstStyle>
            <a:lvl1pPr marL="0" indent="0" algn="ctr">
              <a:buNone/>
              <a:defRPr sz="2026"/>
            </a:lvl1pPr>
            <a:lvl2pPr marL="457242" indent="0">
              <a:buNone/>
              <a:defRPr sz="2776"/>
            </a:lvl2pPr>
            <a:lvl3pPr marL="914484" indent="0">
              <a:buNone/>
              <a:defRPr sz="2401"/>
            </a:lvl3pPr>
            <a:lvl4pPr marL="1371726" indent="0">
              <a:buNone/>
              <a:defRPr sz="2026"/>
            </a:lvl4pPr>
            <a:lvl5pPr marL="1828967" indent="0">
              <a:buNone/>
              <a:defRPr sz="2026"/>
            </a:lvl5pPr>
            <a:lvl6pPr marL="2286210" indent="0">
              <a:buNone/>
              <a:defRPr sz="2026"/>
            </a:lvl6pPr>
            <a:lvl7pPr marL="2743451" indent="0">
              <a:buNone/>
              <a:defRPr sz="2026"/>
            </a:lvl7pPr>
            <a:lvl8pPr marL="3200693" indent="0">
              <a:buNone/>
              <a:defRPr sz="2026"/>
            </a:lvl8pPr>
            <a:lvl9pPr marL="3657935" indent="0">
              <a:buNone/>
              <a:defRPr sz="2026"/>
            </a:lvl9pPr>
          </a:lstStyle>
          <a:p>
            <a:r>
              <a:rPr lang="en-US" dirty="0"/>
              <a:t>Click icon to add picture</a:t>
            </a:r>
            <a:endParaRPr dirty="0"/>
          </a:p>
        </p:txBody>
      </p:sp>
      <p:sp>
        <p:nvSpPr>
          <p:cNvPr id="4" name="Text Placeholder 3"/>
          <p:cNvSpPr>
            <a:spLocks noGrp="1"/>
          </p:cNvSpPr>
          <p:nvPr>
            <p:ph type="body" sz="half" idx="2"/>
          </p:nvPr>
        </p:nvSpPr>
        <p:spPr>
          <a:xfrm>
            <a:off x="7823200" y="2108200"/>
            <a:ext cx="3962400" cy="4267200"/>
          </a:xfrm>
        </p:spPr>
        <p:txBody>
          <a:bodyPr>
            <a:normAutofit/>
          </a:bodyPr>
          <a:lstStyle>
            <a:lvl1pPr marL="0" indent="0">
              <a:spcBef>
                <a:spcPts val="1200"/>
              </a:spcBef>
              <a:buNone/>
              <a:defRPr sz="1500">
                <a:solidFill>
                  <a:schemeClr val="tx1"/>
                </a:solidFill>
              </a:defRPr>
            </a:lvl1pPr>
            <a:lvl2pPr marL="457242" indent="0">
              <a:buNone/>
              <a:defRPr sz="1200"/>
            </a:lvl2pPr>
            <a:lvl3pPr marL="914484" indent="0">
              <a:buNone/>
              <a:defRPr sz="975"/>
            </a:lvl3pPr>
            <a:lvl4pPr marL="1371726" indent="0">
              <a:buNone/>
              <a:defRPr sz="900"/>
            </a:lvl4pPr>
            <a:lvl5pPr marL="1828967" indent="0">
              <a:buNone/>
              <a:defRPr sz="900"/>
            </a:lvl5pPr>
            <a:lvl6pPr marL="2286210" indent="0">
              <a:buNone/>
              <a:defRPr sz="900"/>
            </a:lvl6pPr>
            <a:lvl7pPr marL="2743451" indent="0">
              <a:buNone/>
              <a:defRPr sz="900"/>
            </a:lvl7pPr>
            <a:lvl8pPr marL="3200693" indent="0">
              <a:buNone/>
              <a:defRPr sz="900"/>
            </a:lvl8pPr>
            <a:lvl9pPr marL="3657935" indent="0">
              <a:buNone/>
              <a:defRPr sz="900"/>
            </a:lvl9pPr>
          </a:lstStyle>
          <a:p>
            <a:pPr lvl="0"/>
            <a:r>
              <a:rPr lang="en-US"/>
              <a:t>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720">
              <a:defRPr baseline="0"/>
            </a:lvl6pPr>
            <a:lvl7pPr marL="2002720">
              <a:defRPr baseline="0"/>
            </a:lvl7pPr>
            <a:lvl8pPr marL="2002720">
              <a:defRPr baseline="0"/>
            </a:lvl8pPr>
            <a:lvl9pPr marL="200272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B9B9059-F1D6-41D0-95CF-D21CAA096B3A}" type="datetimeFigureOut">
              <a:rPr lang="en-US"/>
              <a:t>3/26/2021</a:t>
            </a:fld>
            <a:endParaRPr dirty="0"/>
          </a:p>
        </p:txBody>
      </p:sp>
      <p:sp>
        <p:nvSpPr>
          <p:cNvPr id="6" name="Slide Number Placeholder 5"/>
          <p:cNvSpPr>
            <a:spLocks noGrp="1"/>
          </p:cNvSpPr>
          <p:nvPr>
            <p:ph type="sldNum" sz="quarter" idx="12"/>
          </p:nvPr>
        </p:nvSpPr>
        <p:spPr/>
        <p:txBody>
          <a:bodyPr/>
          <a:lstStyle/>
          <a:p>
            <a:fld id="{E5FD5434-F838-4DD4-A17B-1CB1A1850DF4}"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2662" y="482605"/>
            <a:ext cx="1844463" cy="57912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400" y="482605"/>
            <a:ext cx="9042400" cy="5791201"/>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B9B9059-F1D6-41D0-95CF-D21CAA096B3A}" type="datetimeFigureOut">
              <a:rPr lang="en-US"/>
              <a:t>3/26/2021</a:t>
            </a:fld>
            <a:endParaRPr dirty="0"/>
          </a:p>
        </p:txBody>
      </p:sp>
      <p:sp>
        <p:nvSpPr>
          <p:cNvPr id="6" name="Slide Number Placeholder 5"/>
          <p:cNvSpPr>
            <a:spLocks noGrp="1"/>
          </p:cNvSpPr>
          <p:nvPr>
            <p:ph type="sldNum" sz="quarter" idx="12"/>
          </p:nvPr>
        </p:nvSpPr>
        <p:spPr/>
        <p:txBody>
          <a:bodyPr/>
          <a:lstStyle/>
          <a:p>
            <a:fld id="{E5FD5434-F838-4DD4-A17B-1CB1A1850DF4}"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Candara" panose="020E0502030303020204" pitchFamily="34" charset="0"/>
              </a:defRPr>
            </a:lvl1pPr>
          </a:lstStyle>
          <a:p>
            <a:r>
              <a:rPr lang="en-US" dirty="0"/>
              <a:t>Click to edit Master title style</a:t>
            </a:r>
            <a:endParaRPr dirty="0"/>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vl6pPr>
              <a:defRPr/>
            </a:lvl6pPr>
            <a:lvl7pPr>
              <a:defRPr/>
            </a:lvl7pPr>
            <a:lvl8pPr>
              <a:defRPr/>
            </a:lvl8pPr>
            <a:lvl9pP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B9B9059-F1D6-41D0-95CF-D21CAA096B3A}" type="datetimeFigureOut">
              <a:rPr lang="en-US"/>
              <a:t>3/26/2021</a:t>
            </a:fld>
            <a:endParaRPr dirty="0"/>
          </a:p>
        </p:txBody>
      </p:sp>
      <p:sp>
        <p:nvSpPr>
          <p:cNvPr id="6" name="Slide Number Placeholder 5"/>
          <p:cNvSpPr>
            <a:spLocks noGrp="1"/>
          </p:cNvSpPr>
          <p:nvPr>
            <p:ph type="sldNum" sz="quarter" idx="12"/>
          </p:nvPr>
        </p:nvSpPr>
        <p:spPr/>
        <p:txBody>
          <a:bodyPr/>
          <a:lstStyle/>
          <a:p>
            <a:fld id="{E5FD5434-F838-4DD4-A17B-1CB1A1850DF4}"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607" y="-1115"/>
            <a:ext cx="12193579"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800" dirty="0"/>
          </a:p>
        </p:txBody>
      </p:sp>
      <p:sp>
        <p:nvSpPr>
          <p:cNvPr id="2" name="Title 1"/>
          <p:cNvSpPr>
            <a:spLocks noGrp="1"/>
          </p:cNvSpPr>
          <p:nvPr>
            <p:ph type="title"/>
          </p:nvPr>
        </p:nvSpPr>
        <p:spPr>
          <a:xfrm>
            <a:off x="1219200" y="1524006"/>
            <a:ext cx="9753600" cy="1992597"/>
          </a:xfrm>
        </p:spPr>
        <p:txBody>
          <a:bodyPr anchor="b" anchorCtr="0">
            <a:noAutofit/>
          </a:bodyPr>
          <a:lstStyle>
            <a:lvl1pPr algn="ctr">
              <a:defRPr sz="3301" b="0" cap="all" baseline="0"/>
            </a:lvl1pPr>
          </a:lstStyle>
          <a:p>
            <a:r>
              <a:rPr lang="en-US"/>
              <a:t>Click to edit Master title style</a:t>
            </a:r>
            <a:endParaRPr/>
          </a:p>
        </p:txBody>
      </p:sp>
      <p:sp>
        <p:nvSpPr>
          <p:cNvPr id="3" name="Text Placeholder 2"/>
          <p:cNvSpPr>
            <a:spLocks noGrp="1"/>
          </p:cNvSpPr>
          <p:nvPr>
            <p:ph type="body" idx="1"/>
          </p:nvPr>
        </p:nvSpPr>
        <p:spPr>
          <a:xfrm>
            <a:off x="1219200" y="3632200"/>
            <a:ext cx="9753600" cy="1016000"/>
          </a:xfrm>
        </p:spPr>
        <p:txBody>
          <a:bodyPr anchor="t" anchorCtr="0">
            <a:noAutofit/>
          </a:bodyPr>
          <a:lstStyle>
            <a:lvl1pPr marL="0" indent="0" algn="ctr">
              <a:spcBef>
                <a:spcPts val="0"/>
              </a:spcBef>
              <a:buNone/>
              <a:defRPr sz="2101">
                <a:solidFill>
                  <a:schemeClr val="tx1"/>
                </a:solidFill>
              </a:defRPr>
            </a:lvl1pPr>
            <a:lvl2pPr marL="457242" indent="0">
              <a:buNone/>
              <a:defRPr sz="1800">
                <a:solidFill>
                  <a:schemeClr val="tx1">
                    <a:tint val="75000"/>
                  </a:schemeClr>
                </a:solidFill>
              </a:defRPr>
            </a:lvl2pPr>
            <a:lvl3pPr marL="914484" indent="0">
              <a:buNone/>
              <a:defRPr sz="1575">
                <a:solidFill>
                  <a:schemeClr val="tx1">
                    <a:tint val="75000"/>
                  </a:schemeClr>
                </a:solidFill>
              </a:defRPr>
            </a:lvl3pPr>
            <a:lvl4pPr marL="1371726" indent="0">
              <a:buNone/>
              <a:defRPr sz="1425">
                <a:solidFill>
                  <a:schemeClr val="tx1">
                    <a:tint val="75000"/>
                  </a:schemeClr>
                </a:solidFill>
              </a:defRPr>
            </a:lvl4pPr>
            <a:lvl5pPr marL="1828967" indent="0">
              <a:buNone/>
              <a:defRPr sz="1425">
                <a:solidFill>
                  <a:schemeClr val="tx1">
                    <a:tint val="75000"/>
                  </a:schemeClr>
                </a:solidFill>
              </a:defRPr>
            </a:lvl5pPr>
            <a:lvl6pPr marL="2286210" indent="0">
              <a:buNone/>
              <a:defRPr sz="1425">
                <a:solidFill>
                  <a:schemeClr val="tx1">
                    <a:tint val="75000"/>
                  </a:schemeClr>
                </a:solidFill>
              </a:defRPr>
            </a:lvl6pPr>
            <a:lvl7pPr marL="2743451" indent="0">
              <a:buNone/>
              <a:defRPr sz="1425">
                <a:solidFill>
                  <a:schemeClr val="tx1">
                    <a:tint val="75000"/>
                  </a:schemeClr>
                </a:solidFill>
              </a:defRPr>
            </a:lvl7pPr>
            <a:lvl8pPr marL="3200693" indent="0">
              <a:buNone/>
              <a:defRPr sz="1425">
                <a:solidFill>
                  <a:schemeClr val="tx1">
                    <a:tint val="75000"/>
                  </a:schemeClr>
                </a:solidFill>
              </a:defRPr>
            </a:lvl8pPr>
            <a:lvl9pPr marL="3657935" indent="0">
              <a:buNone/>
              <a:defRPr sz="1425">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B9B9059-F1D6-41D0-95CF-D21CAA096B3A}" type="datetimeFigureOut">
              <a:rPr lang="en-US"/>
              <a:t>3/26/2021</a:t>
            </a:fld>
            <a:endParaRPr dirty="0"/>
          </a:p>
        </p:txBody>
      </p:sp>
      <p:sp>
        <p:nvSpPr>
          <p:cNvPr id="6" name="Slide Number Placeholder 5"/>
          <p:cNvSpPr>
            <a:spLocks noGrp="1"/>
          </p:cNvSpPr>
          <p:nvPr>
            <p:ph type="sldNum" sz="quarter" idx="12"/>
          </p:nvPr>
        </p:nvSpPr>
        <p:spPr/>
        <p:txBody>
          <a:bodyPr/>
          <a:lstStyle/>
          <a:p>
            <a:fld id="{E5FD5434-F838-4DD4-A17B-1CB1A1850DF4}"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803401"/>
            <a:ext cx="4978400" cy="4470400"/>
          </a:xfrm>
        </p:spPr>
        <p:txBody>
          <a:bodyPr>
            <a:normAutofit/>
          </a:bodyPr>
          <a:lstStyle>
            <a:lvl1pPr>
              <a:defRPr sz="1800"/>
            </a:lvl1pPr>
            <a:lvl2pPr>
              <a:defRPr sz="1500"/>
            </a:lvl2pPr>
            <a:lvl3pPr>
              <a:defRPr sz="1350"/>
            </a:lvl3pPr>
            <a:lvl4pPr>
              <a:defRPr sz="1200"/>
            </a:lvl4pPr>
            <a:lvl5pPr>
              <a:defRPr sz="1050"/>
            </a:lvl5pPr>
            <a:lvl6pPr>
              <a:defRPr sz="1050"/>
            </a:lvl6pPr>
            <a:lvl7pPr marL="2002720">
              <a:defRPr sz="1050"/>
            </a:lvl7pPr>
            <a:lvl8pPr marL="2002720">
              <a:defRPr sz="1050"/>
            </a:lvl8pPr>
            <a:lvl9pPr marL="2002720">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9200" y="1803401"/>
            <a:ext cx="4978400" cy="4470400"/>
          </a:xfrm>
        </p:spPr>
        <p:txBody>
          <a:bodyPr>
            <a:normAutofit/>
          </a:bodyPr>
          <a:lstStyle>
            <a:lvl1pPr>
              <a:defRPr sz="1800"/>
            </a:lvl1pPr>
            <a:lvl2pPr>
              <a:defRPr sz="1500"/>
            </a:lvl2pPr>
            <a:lvl3pPr>
              <a:defRPr sz="1350"/>
            </a:lvl3pPr>
            <a:lvl4pPr>
              <a:defRPr sz="1200"/>
            </a:lvl4pPr>
            <a:lvl5pPr>
              <a:defRPr sz="1050"/>
            </a:lvl5pPr>
            <a:lvl6pPr marL="2002720">
              <a:defRPr sz="1050" baseline="0"/>
            </a:lvl6pPr>
            <a:lvl7pPr marL="2002720">
              <a:defRPr sz="1050" baseline="0"/>
            </a:lvl7pPr>
            <a:lvl8pPr marL="2002720">
              <a:defRPr sz="1050" baseline="0"/>
            </a:lvl8pPr>
            <a:lvl9pPr marL="2002720">
              <a:defRPr sz="105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3B9B9059-F1D6-41D0-95CF-D21CAA096B3A}" type="datetimeFigureOut">
              <a:rPr lang="en-US"/>
              <a:t>3/26/2021</a:t>
            </a:fld>
            <a:endParaRPr dirty="0"/>
          </a:p>
        </p:txBody>
      </p:sp>
      <p:sp>
        <p:nvSpPr>
          <p:cNvPr id="7" name="Slide Number Placeholder 6"/>
          <p:cNvSpPr>
            <a:spLocks noGrp="1"/>
          </p:cNvSpPr>
          <p:nvPr>
            <p:ph type="sldNum" sz="quarter" idx="12"/>
          </p:nvPr>
        </p:nvSpPr>
        <p:spPr/>
        <p:txBody>
          <a:bodyPr/>
          <a:lstStyle/>
          <a:p>
            <a:fld id="{E5FD5434-F838-4DD4-A17B-1CB1A1850DF4}"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400" y="1803400"/>
            <a:ext cx="4978400" cy="914400"/>
          </a:xfrm>
        </p:spPr>
        <p:txBody>
          <a:bodyPr anchor="ctr">
            <a:noAutofit/>
          </a:bodyPr>
          <a:lstStyle>
            <a:lvl1pPr marL="0" indent="0">
              <a:lnSpc>
                <a:spcPct val="80000"/>
              </a:lnSpc>
              <a:spcBef>
                <a:spcPts val="0"/>
              </a:spcBef>
              <a:buNone/>
              <a:defRPr sz="2101" b="0">
                <a:solidFill>
                  <a:schemeClr val="tx1"/>
                </a:solidFill>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a:t>Edit Master text styles</a:t>
            </a:r>
          </a:p>
        </p:txBody>
      </p:sp>
      <p:sp>
        <p:nvSpPr>
          <p:cNvPr id="4" name="Content Placeholder 3"/>
          <p:cNvSpPr>
            <a:spLocks noGrp="1"/>
          </p:cNvSpPr>
          <p:nvPr>
            <p:ph sz="half" idx="2"/>
          </p:nvPr>
        </p:nvSpPr>
        <p:spPr>
          <a:xfrm>
            <a:off x="914400" y="2717800"/>
            <a:ext cx="4978400" cy="3556000"/>
          </a:xfrm>
        </p:spPr>
        <p:txBody>
          <a:bodyPr>
            <a:normAutofit/>
          </a:bodyPr>
          <a:lstStyle>
            <a:lvl1pPr>
              <a:defRPr sz="1800"/>
            </a:lvl1pPr>
            <a:lvl2pPr>
              <a:defRPr sz="1500"/>
            </a:lvl2pPr>
            <a:lvl3pPr>
              <a:defRPr sz="1350"/>
            </a:lvl3pPr>
            <a:lvl4pPr>
              <a:defRPr sz="1200"/>
            </a:lvl4pPr>
            <a:lvl5pPr>
              <a:defRPr sz="1050"/>
            </a:lvl5pPr>
            <a:lvl6pPr marL="2002720">
              <a:defRPr sz="1050"/>
            </a:lvl6pPr>
            <a:lvl7pPr marL="2002720">
              <a:defRPr sz="1050"/>
            </a:lvl7pPr>
            <a:lvl8pPr marL="2002720">
              <a:defRPr sz="1050"/>
            </a:lvl8pPr>
            <a:lvl9pPr marL="2002720">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99200" y="1803400"/>
            <a:ext cx="4978400" cy="914400"/>
          </a:xfrm>
        </p:spPr>
        <p:txBody>
          <a:bodyPr anchor="ctr">
            <a:noAutofit/>
          </a:bodyPr>
          <a:lstStyle>
            <a:lvl1pPr marL="0" indent="0">
              <a:lnSpc>
                <a:spcPct val="80000"/>
              </a:lnSpc>
              <a:spcBef>
                <a:spcPts val="0"/>
              </a:spcBef>
              <a:buNone/>
              <a:defRPr sz="2101" b="0">
                <a:solidFill>
                  <a:schemeClr val="tx1"/>
                </a:solidFill>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a:t>Edit Master text styles</a:t>
            </a:r>
          </a:p>
        </p:txBody>
      </p:sp>
      <p:sp>
        <p:nvSpPr>
          <p:cNvPr id="6" name="Content Placeholder 5"/>
          <p:cNvSpPr>
            <a:spLocks noGrp="1"/>
          </p:cNvSpPr>
          <p:nvPr>
            <p:ph sz="quarter" idx="4"/>
          </p:nvPr>
        </p:nvSpPr>
        <p:spPr>
          <a:xfrm>
            <a:off x="6299200" y="2717800"/>
            <a:ext cx="4978400" cy="3556000"/>
          </a:xfrm>
        </p:spPr>
        <p:txBody>
          <a:bodyPr>
            <a:normAutofit/>
          </a:bodyPr>
          <a:lstStyle>
            <a:lvl1pPr>
              <a:defRPr sz="1800"/>
            </a:lvl1pPr>
            <a:lvl2pPr>
              <a:defRPr sz="1500"/>
            </a:lvl2pPr>
            <a:lvl3pPr>
              <a:defRPr sz="1350"/>
            </a:lvl3pPr>
            <a:lvl4pPr>
              <a:defRPr sz="1200"/>
            </a:lvl4pPr>
            <a:lvl5pPr>
              <a:defRPr sz="1050"/>
            </a:lvl5pPr>
            <a:lvl6pPr marL="2002720">
              <a:defRPr sz="1050"/>
            </a:lvl6pPr>
            <a:lvl7pPr marL="2002720">
              <a:defRPr sz="1050"/>
            </a:lvl7pPr>
            <a:lvl8pPr marL="2002720">
              <a:defRPr sz="1050" baseline="0"/>
            </a:lvl8pPr>
            <a:lvl9pPr marL="2002720">
              <a:defRPr sz="105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3B9B9059-F1D6-41D0-95CF-D21CAA096B3A}" type="datetimeFigureOut">
              <a:rPr lang="en-US"/>
              <a:t>3/26/2021</a:t>
            </a:fld>
            <a:endParaRPr dirty="0"/>
          </a:p>
        </p:txBody>
      </p:sp>
      <p:sp>
        <p:nvSpPr>
          <p:cNvPr id="9" name="Slide Number Placeholder 8"/>
          <p:cNvSpPr>
            <a:spLocks noGrp="1"/>
          </p:cNvSpPr>
          <p:nvPr>
            <p:ph type="sldNum" sz="quarter" idx="12"/>
          </p:nvPr>
        </p:nvSpPr>
        <p:spPr/>
        <p:txBody>
          <a:bodyPr/>
          <a:lstStyle/>
          <a:p>
            <a:fld id="{E5FD5434-F838-4DD4-A17B-1CB1A1850DF4}"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3B9B9059-F1D6-41D0-95CF-D21CAA096B3A}" type="datetimeFigureOut">
              <a:rPr lang="en-US"/>
              <a:t>3/26/2021</a:t>
            </a:fld>
            <a:endParaRPr dirty="0"/>
          </a:p>
        </p:txBody>
      </p:sp>
      <p:sp>
        <p:nvSpPr>
          <p:cNvPr id="5" name="Slide Number Placeholder 4"/>
          <p:cNvSpPr>
            <a:spLocks noGrp="1"/>
          </p:cNvSpPr>
          <p:nvPr>
            <p:ph type="sldNum" sz="quarter" idx="12"/>
          </p:nvPr>
        </p:nvSpPr>
        <p:spPr/>
        <p:txBody>
          <a:bodyPr/>
          <a:lstStyle/>
          <a:p>
            <a:fld id="{E5FD5434-F838-4DD4-A17B-1CB1A1850DF4}"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9463C1E-E710-4CAE-828C-718A04C53990}"/>
              </a:ext>
            </a:extLst>
          </p:cNvPr>
          <p:cNvSpPr txBox="1"/>
          <p:nvPr userDrawn="1"/>
        </p:nvSpPr>
        <p:spPr>
          <a:xfrm>
            <a:off x="2540000" y="813310"/>
            <a:ext cx="8737600" cy="840230"/>
          </a:xfrm>
          <a:prstGeom prst="rect">
            <a:avLst/>
          </a:prstGeom>
          <a:noFill/>
        </p:spPr>
        <p:txBody>
          <a:bodyPr wrap="square" rtlCol="0">
            <a:spAutoFit/>
          </a:bodyPr>
          <a:lstStyle/>
          <a:p>
            <a:pPr>
              <a:lnSpc>
                <a:spcPct val="90000"/>
              </a:lnSpc>
            </a:pPr>
            <a:r>
              <a:rPr lang="en-US" sz="5400" dirty="0">
                <a:solidFill>
                  <a:srgbClr val="00FFCC"/>
                </a:solidFill>
              </a:rPr>
              <a:t>Rehab on the Road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EA343-516A-4292-9445-DE592028F053}"/>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6094E3C-90DC-449A-AA89-667516EF1B24}"/>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0B96CD6B-59D4-495B-A3DD-ABDD6D84BEB4}"/>
              </a:ext>
            </a:extLst>
          </p:cNvPr>
          <p:cNvSpPr>
            <a:spLocks noGrp="1"/>
          </p:cNvSpPr>
          <p:nvPr>
            <p:ph type="dt" sz="half" idx="11"/>
          </p:nvPr>
        </p:nvSpPr>
        <p:spPr/>
        <p:txBody>
          <a:bodyPr/>
          <a:lstStyle/>
          <a:p>
            <a:fld id="{3B9B9059-F1D6-41D0-95CF-D21CAA096B3A}" type="datetimeFigureOut">
              <a:rPr lang="en-US" smtClean="0"/>
              <a:pPr/>
              <a:t>3/26/2021</a:t>
            </a:fld>
            <a:endParaRPr lang="en-US" dirty="0"/>
          </a:p>
        </p:txBody>
      </p:sp>
      <p:sp>
        <p:nvSpPr>
          <p:cNvPr id="5" name="Slide Number Placeholder 4">
            <a:extLst>
              <a:ext uri="{FF2B5EF4-FFF2-40B4-BE49-F238E27FC236}">
                <a16:creationId xmlns:a16="http://schemas.microsoft.com/office/drawing/2014/main" id="{5E0ED42B-3BFC-40D4-ABB0-C33B7C323A05}"/>
              </a:ext>
            </a:extLst>
          </p:cNvPr>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384670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3200" y="482600"/>
            <a:ext cx="3962400" cy="1422400"/>
          </a:xfrm>
        </p:spPr>
        <p:txBody>
          <a:bodyPr anchor="b">
            <a:noAutofit/>
          </a:bodyPr>
          <a:lstStyle>
            <a:lvl1pPr algn="l">
              <a:defRPr sz="2401" b="0"/>
            </a:lvl1pPr>
          </a:lstStyle>
          <a:p>
            <a:r>
              <a:rPr lang="en-US"/>
              <a:t>Click to edit Master title style</a:t>
            </a:r>
            <a:endParaRPr/>
          </a:p>
        </p:txBody>
      </p:sp>
      <p:sp>
        <p:nvSpPr>
          <p:cNvPr id="20" name="Rectangle 19"/>
          <p:cNvSpPr/>
          <p:nvPr/>
        </p:nvSpPr>
        <p:spPr>
          <a:xfrm>
            <a:off x="0" y="-1115"/>
            <a:ext cx="7620000"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800" dirty="0"/>
          </a:p>
        </p:txBody>
      </p:sp>
      <p:sp>
        <p:nvSpPr>
          <p:cNvPr id="3" name="Content Placeholder 2"/>
          <p:cNvSpPr>
            <a:spLocks noGrp="1"/>
          </p:cNvSpPr>
          <p:nvPr>
            <p:ph idx="1"/>
          </p:nvPr>
        </p:nvSpPr>
        <p:spPr bwMode="white">
          <a:xfrm>
            <a:off x="508000" y="482606"/>
            <a:ext cx="6604000" cy="5842001"/>
          </a:xfrm>
        </p:spPr>
        <p:txBody>
          <a:bodyPr>
            <a:normAutofit/>
          </a:bodyPr>
          <a:lstStyle>
            <a:lvl1pPr>
              <a:defRPr sz="2101"/>
            </a:lvl1pPr>
            <a:lvl2pPr>
              <a:defRPr sz="1800"/>
            </a:lvl2pPr>
            <a:lvl3pPr>
              <a:defRPr sz="150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823200" y="2108200"/>
            <a:ext cx="3962400" cy="4267200"/>
          </a:xfrm>
        </p:spPr>
        <p:txBody>
          <a:bodyPr anchor="t" anchorCtr="0">
            <a:normAutofit/>
          </a:bodyPr>
          <a:lstStyle>
            <a:lvl1pPr marL="0" indent="0">
              <a:spcBef>
                <a:spcPts val="1200"/>
              </a:spcBef>
              <a:buNone/>
              <a:defRPr sz="1500">
                <a:solidFill>
                  <a:schemeClr val="tx1"/>
                </a:solidFill>
              </a:defRPr>
            </a:lvl1pPr>
            <a:lvl2pPr marL="457242" indent="0">
              <a:buNone/>
              <a:defRPr sz="1200"/>
            </a:lvl2pPr>
            <a:lvl3pPr marL="914484" indent="0">
              <a:buNone/>
              <a:defRPr sz="975"/>
            </a:lvl3pPr>
            <a:lvl4pPr marL="1371726" indent="0">
              <a:buNone/>
              <a:defRPr sz="900"/>
            </a:lvl4pPr>
            <a:lvl5pPr marL="1828967" indent="0">
              <a:buNone/>
              <a:defRPr sz="900"/>
            </a:lvl5pPr>
            <a:lvl6pPr marL="2286210" indent="0">
              <a:buNone/>
              <a:defRPr sz="900"/>
            </a:lvl6pPr>
            <a:lvl7pPr marL="2743451" indent="0">
              <a:buNone/>
              <a:defRPr sz="900"/>
            </a:lvl7pPr>
            <a:lvl8pPr marL="3200693" indent="0">
              <a:buNone/>
              <a:defRPr sz="900"/>
            </a:lvl8pPr>
            <a:lvl9pPr marL="3657935" indent="0">
              <a:buNone/>
              <a:defRPr sz="9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82600"/>
            <a:ext cx="10363200" cy="1219200"/>
          </a:xfrm>
          <a:prstGeom prst="rect">
            <a:avLst/>
          </a:prstGeom>
          <a:effectLst/>
        </p:spPr>
        <p:txBody>
          <a:bodyPr vert="horz" lIns="121899" tIns="60949" rIns="121899" bIns="60949" rtlCol="0" anchor="b"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914400" y="1803401"/>
            <a:ext cx="10363200" cy="4470400"/>
          </a:xfrm>
          <a:prstGeom prst="rect">
            <a:avLst/>
          </a:prstGeom>
        </p:spPr>
        <p:txBody>
          <a:bodyPr vert="horz" lIns="121899" tIns="60949" rIns="121899" bIns="60949"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Footer Placeholder 4"/>
          <p:cNvSpPr>
            <a:spLocks noGrp="1"/>
          </p:cNvSpPr>
          <p:nvPr>
            <p:ph type="ftr" sz="quarter" idx="3"/>
          </p:nvPr>
        </p:nvSpPr>
        <p:spPr>
          <a:xfrm>
            <a:off x="914401" y="6375400"/>
            <a:ext cx="7416800" cy="195072"/>
          </a:xfrm>
          <a:prstGeom prst="rect">
            <a:avLst/>
          </a:prstGeom>
        </p:spPr>
        <p:txBody>
          <a:bodyPr vert="horz" lIns="121899" tIns="60949" rIns="121899" bIns="60949" rtlCol="0" anchor="ctr"/>
          <a:lstStyle>
            <a:lvl1pPr algn="l">
              <a:defRPr sz="825">
                <a:solidFill>
                  <a:schemeClr val="tx1"/>
                </a:solidFill>
              </a:defRPr>
            </a:lvl1pPr>
          </a:lstStyle>
          <a:p>
            <a:endParaRPr dirty="0"/>
          </a:p>
        </p:txBody>
      </p:sp>
      <p:sp>
        <p:nvSpPr>
          <p:cNvPr id="4" name="Date Placeholder 3"/>
          <p:cNvSpPr>
            <a:spLocks noGrp="1"/>
          </p:cNvSpPr>
          <p:nvPr>
            <p:ph type="dt" sz="half" idx="2"/>
          </p:nvPr>
        </p:nvSpPr>
        <p:spPr>
          <a:xfrm>
            <a:off x="8737600" y="6375400"/>
            <a:ext cx="1422400" cy="195072"/>
          </a:xfrm>
          <a:prstGeom prst="rect">
            <a:avLst/>
          </a:prstGeom>
        </p:spPr>
        <p:txBody>
          <a:bodyPr vert="horz" lIns="121899" tIns="60949" rIns="121899" bIns="60949" rtlCol="0" anchor="ctr"/>
          <a:lstStyle>
            <a:lvl1pPr algn="r">
              <a:defRPr sz="825">
                <a:solidFill>
                  <a:schemeClr val="tx1"/>
                </a:solidFill>
              </a:defRPr>
            </a:lvl1pPr>
          </a:lstStyle>
          <a:p>
            <a:fld id="{3B9B9059-F1D6-41D0-95CF-D21CAA096B3A}" type="datetimeFigureOut">
              <a:rPr lang="en-US"/>
              <a:pPr/>
              <a:t>3/26/2021</a:t>
            </a:fld>
            <a:endParaRPr dirty="0"/>
          </a:p>
        </p:txBody>
      </p:sp>
      <p:sp>
        <p:nvSpPr>
          <p:cNvPr id="6" name="Slide Number Placeholder 5"/>
          <p:cNvSpPr>
            <a:spLocks noGrp="1"/>
          </p:cNvSpPr>
          <p:nvPr>
            <p:ph type="sldNum" sz="quarter" idx="4"/>
          </p:nvPr>
        </p:nvSpPr>
        <p:spPr>
          <a:xfrm>
            <a:off x="10444480" y="6375400"/>
            <a:ext cx="833120" cy="195072"/>
          </a:xfrm>
          <a:prstGeom prst="rect">
            <a:avLst/>
          </a:prstGeom>
        </p:spPr>
        <p:txBody>
          <a:bodyPr vert="horz" lIns="121899" tIns="60949" rIns="121899" bIns="60949" rtlCol="0" anchor="ctr"/>
          <a:lstStyle>
            <a:lvl1pPr algn="r">
              <a:defRPr sz="825">
                <a:solidFill>
                  <a:schemeClr val="tx1"/>
                </a:solidFill>
              </a:defRPr>
            </a:lvl1pPr>
          </a:lstStyle>
          <a:p>
            <a:fld id="{E5FD5434-F838-4DD4-A17B-1CB1A1850DF4}" type="slidenum">
              <a:rPr/>
              <a:pPr/>
              <a:t>‹#›</a:t>
            </a:fld>
            <a:endParaRPr dirty="0"/>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83" r:id="rId8"/>
    <p:sldLayoutId id="2147483669" r:id="rId9"/>
    <p:sldLayoutId id="2147483670" r:id="rId10"/>
    <p:sldLayoutId id="2147483682" r:id="rId11"/>
    <p:sldLayoutId id="2147483678" r:id="rId12"/>
    <p:sldLayoutId id="214748367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84" rtl="0" eaLnBrk="1" latinLnBrk="0" hangingPunct="1">
        <a:lnSpc>
          <a:spcPct val="80000"/>
        </a:lnSpc>
        <a:spcBef>
          <a:spcPct val="0"/>
        </a:spcBef>
        <a:buNone/>
        <a:defRPr sz="3600" kern="1200" cap="none" baseline="0">
          <a:solidFill>
            <a:srgbClr val="00FFCC"/>
          </a:solidFill>
          <a:effectLst/>
          <a:latin typeface="Candara" panose="020E0502030303020204" pitchFamily="34" charset="0"/>
          <a:ea typeface="+mj-ea"/>
          <a:cs typeface="+mj-cs"/>
        </a:defRPr>
      </a:lvl1pPr>
    </p:titleStyle>
    <p:bodyStyle>
      <a:lvl1pPr marL="205795" indent="-205795" algn="l" defTabSz="914484" rtl="0" eaLnBrk="1" latinLnBrk="0" hangingPunct="1">
        <a:lnSpc>
          <a:spcPct val="90000"/>
        </a:lnSpc>
        <a:spcBef>
          <a:spcPts val="1200"/>
        </a:spcBef>
        <a:buClr>
          <a:schemeClr val="tx2"/>
        </a:buClr>
        <a:buSzPct val="90000"/>
        <a:buFont typeface="Arial" pitchFamily="34" charset="0"/>
        <a:buChar char="•"/>
        <a:defRPr sz="2101" kern="1200">
          <a:solidFill>
            <a:schemeClr val="tx1"/>
          </a:solidFill>
          <a:latin typeface="Calibri" panose="020F0502020204030204" pitchFamily="34" charset="0"/>
          <a:ea typeface="+mn-ea"/>
          <a:cs typeface="Calibri" panose="020F0502020204030204" pitchFamily="34" charset="0"/>
        </a:defRPr>
      </a:lvl1pPr>
      <a:lvl2pPr marL="411590" indent="-205795" algn="l" defTabSz="914484"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Calibri" panose="020F0502020204030204" pitchFamily="34" charset="0"/>
          <a:ea typeface="+mn-ea"/>
          <a:cs typeface="Calibri" panose="020F0502020204030204" pitchFamily="34" charset="0"/>
        </a:defRPr>
      </a:lvl2pPr>
      <a:lvl3pPr marL="617385" indent="-205795" algn="l" defTabSz="914484" rtl="0" eaLnBrk="1" latinLnBrk="0" hangingPunct="1">
        <a:lnSpc>
          <a:spcPct val="90000"/>
        </a:lnSpc>
        <a:spcBef>
          <a:spcPts val="600"/>
        </a:spcBef>
        <a:buClr>
          <a:schemeClr val="tx2"/>
        </a:buClr>
        <a:buFont typeface="Arial" pitchFamily="34" charset="0"/>
        <a:buChar char="•"/>
        <a:defRPr sz="1500" kern="1200">
          <a:solidFill>
            <a:schemeClr val="tx1"/>
          </a:solidFill>
          <a:latin typeface="Calibri" panose="020F0502020204030204" pitchFamily="34" charset="0"/>
          <a:ea typeface="+mn-ea"/>
          <a:cs typeface="Calibri" panose="020F0502020204030204" pitchFamily="34" charset="0"/>
        </a:defRPr>
      </a:lvl3pPr>
      <a:lvl4pPr marL="823179" indent="-205795" algn="l" defTabSz="914484" rtl="0" eaLnBrk="1" latinLnBrk="0" hangingPunct="1">
        <a:lnSpc>
          <a:spcPct val="90000"/>
        </a:lnSpc>
        <a:spcBef>
          <a:spcPts val="600"/>
        </a:spcBef>
        <a:buClr>
          <a:schemeClr val="tx2"/>
        </a:buClr>
        <a:buSzPct val="100000"/>
        <a:buFont typeface="Cambria" pitchFamily="18" charset="0"/>
        <a:buChar char="–"/>
        <a:defRPr sz="1350" kern="1200">
          <a:solidFill>
            <a:schemeClr val="tx1"/>
          </a:solidFill>
          <a:latin typeface="Calibri" panose="020F0502020204030204" pitchFamily="34" charset="0"/>
          <a:ea typeface="+mn-ea"/>
          <a:cs typeface="Calibri" panose="020F0502020204030204" pitchFamily="34" charset="0"/>
        </a:defRPr>
      </a:lvl4pPr>
      <a:lvl5pPr marL="1028974" indent="-205795" algn="l" defTabSz="914484" rtl="0" eaLnBrk="1" latinLnBrk="0" hangingPunct="1">
        <a:lnSpc>
          <a:spcPct val="90000"/>
        </a:lnSpc>
        <a:spcBef>
          <a:spcPts val="600"/>
        </a:spcBef>
        <a:buClr>
          <a:schemeClr val="tx2"/>
        </a:buClr>
        <a:buFont typeface="Arial" pitchFamily="34" charset="0"/>
        <a:buChar char="•"/>
        <a:defRPr sz="1200" kern="1200">
          <a:solidFill>
            <a:schemeClr val="tx1"/>
          </a:solidFill>
          <a:latin typeface="Calibri" panose="020F0502020204030204" pitchFamily="34" charset="0"/>
          <a:ea typeface="+mn-ea"/>
          <a:cs typeface="Calibri" panose="020F0502020204030204" pitchFamily="34" charset="0"/>
        </a:defRPr>
      </a:lvl5pPr>
      <a:lvl6pPr marL="1234769" indent="-205795" algn="l" defTabSz="914484"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564" indent="-205795" algn="l" defTabSz="914484"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359" indent="-205795" algn="l" defTabSz="914484"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2154" indent="-205795" algn="l" defTabSz="914484"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484" rtl="0" eaLnBrk="1" latinLnBrk="0" hangingPunct="1">
        <a:defRPr sz="1800" kern="1200">
          <a:solidFill>
            <a:schemeClr val="tx1"/>
          </a:solidFill>
          <a:latin typeface="+mn-lt"/>
          <a:ea typeface="+mn-ea"/>
          <a:cs typeface="+mn-cs"/>
        </a:defRPr>
      </a:lvl1pPr>
      <a:lvl2pPr marL="457242" algn="l" defTabSz="914484" rtl="0" eaLnBrk="1" latinLnBrk="0" hangingPunct="1">
        <a:defRPr sz="1800" kern="1200">
          <a:solidFill>
            <a:schemeClr val="tx1"/>
          </a:solidFill>
          <a:latin typeface="+mn-lt"/>
          <a:ea typeface="+mn-ea"/>
          <a:cs typeface="+mn-cs"/>
        </a:defRPr>
      </a:lvl2pPr>
      <a:lvl3pPr marL="914484" algn="l" defTabSz="914484" rtl="0" eaLnBrk="1" latinLnBrk="0" hangingPunct="1">
        <a:defRPr sz="1800" kern="1200">
          <a:solidFill>
            <a:schemeClr val="tx1"/>
          </a:solidFill>
          <a:latin typeface="+mn-lt"/>
          <a:ea typeface="+mn-ea"/>
          <a:cs typeface="+mn-cs"/>
        </a:defRPr>
      </a:lvl3pPr>
      <a:lvl4pPr marL="1371726" algn="l" defTabSz="914484" rtl="0" eaLnBrk="1" latinLnBrk="0" hangingPunct="1">
        <a:defRPr sz="1800" kern="1200">
          <a:solidFill>
            <a:schemeClr val="tx1"/>
          </a:solidFill>
          <a:latin typeface="+mn-lt"/>
          <a:ea typeface="+mn-ea"/>
          <a:cs typeface="+mn-cs"/>
        </a:defRPr>
      </a:lvl4pPr>
      <a:lvl5pPr marL="1828967" algn="l" defTabSz="914484" rtl="0" eaLnBrk="1" latinLnBrk="0" hangingPunct="1">
        <a:defRPr sz="1800" kern="1200">
          <a:solidFill>
            <a:schemeClr val="tx1"/>
          </a:solidFill>
          <a:latin typeface="+mn-lt"/>
          <a:ea typeface="+mn-ea"/>
          <a:cs typeface="+mn-cs"/>
        </a:defRPr>
      </a:lvl5pPr>
      <a:lvl6pPr marL="2286210" algn="l" defTabSz="914484" rtl="0" eaLnBrk="1" latinLnBrk="0" hangingPunct="1">
        <a:defRPr sz="1800" kern="1200">
          <a:solidFill>
            <a:schemeClr val="tx1"/>
          </a:solidFill>
          <a:latin typeface="+mn-lt"/>
          <a:ea typeface="+mn-ea"/>
          <a:cs typeface="+mn-cs"/>
        </a:defRPr>
      </a:lvl6pPr>
      <a:lvl7pPr marL="2743451" algn="l" defTabSz="914484" rtl="0" eaLnBrk="1" latinLnBrk="0" hangingPunct="1">
        <a:defRPr sz="1800" kern="1200">
          <a:solidFill>
            <a:schemeClr val="tx1"/>
          </a:solidFill>
          <a:latin typeface="+mn-lt"/>
          <a:ea typeface="+mn-ea"/>
          <a:cs typeface="+mn-cs"/>
        </a:defRPr>
      </a:lvl7pPr>
      <a:lvl8pPr marL="3200693" algn="l" defTabSz="914484" rtl="0" eaLnBrk="1" latinLnBrk="0" hangingPunct="1">
        <a:defRPr sz="1800" kern="1200">
          <a:solidFill>
            <a:schemeClr val="tx1"/>
          </a:solidFill>
          <a:latin typeface="+mn-lt"/>
          <a:ea typeface="+mn-ea"/>
          <a:cs typeface="+mn-cs"/>
        </a:defRPr>
      </a:lvl8pPr>
      <a:lvl9pPr marL="3657935" algn="l" defTabSz="91448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409700" y="1021748"/>
            <a:ext cx="9372600" cy="2147926"/>
          </a:xfrm>
        </p:spPr>
        <p:txBody>
          <a:bodyPr>
            <a:normAutofit/>
          </a:bodyPr>
          <a:lstStyle/>
          <a:p>
            <a:r>
              <a:rPr lang="en-US" sz="6000" dirty="0">
                <a:solidFill>
                  <a:schemeClr val="tx1"/>
                </a:solidFill>
                <a:latin typeface="Constantia" panose="02030602050306030303" pitchFamily="18" charset="0"/>
              </a:rPr>
              <a:t>Sit Down &amp; Stand Out</a:t>
            </a:r>
            <a:br>
              <a:rPr lang="en-US" sz="6000" i="1" dirty="0">
                <a:solidFill>
                  <a:schemeClr val="tx1"/>
                </a:solidFill>
                <a:latin typeface="Constantia" panose="02030602050306030303" pitchFamily="18" charset="0"/>
              </a:rPr>
            </a:br>
            <a:r>
              <a:rPr lang="en-US" sz="3600" b="1" i="1" dirty="0">
                <a:latin typeface="Calibri" panose="020F0502020204030204" pitchFamily="34" charset="0"/>
                <a:ea typeface="Calibri" panose="020F0502020204030204" pitchFamily="34" charset="0"/>
              </a:rPr>
              <a:t>Adaptive Sports Equipment Recommendations for Seated Athletes</a:t>
            </a:r>
            <a:r>
              <a:rPr lang="en-US" sz="3600" i="1" dirty="0">
                <a:solidFill>
                  <a:schemeClr val="tx1"/>
                </a:solidFill>
                <a:latin typeface="Constantia" panose="02030602050306030303" pitchFamily="18" charset="0"/>
              </a:rPr>
              <a:t>  </a:t>
            </a:r>
          </a:p>
        </p:txBody>
      </p:sp>
      <p:sp>
        <p:nvSpPr>
          <p:cNvPr id="2" name="Subtitle 1"/>
          <p:cNvSpPr>
            <a:spLocks noGrp="1"/>
          </p:cNvSpPr>
          <p:nvPr>
            <p:ph type="subTitle" idx="1"/>
          </p:nvPr>
        </p:nvSpPr>
        <p:spPr>
          <a:xfrm>
            <a:off x="896504" y="4533689"/>
            <a:ext cx="10736808" cy="2019511"/>
          </a:xfrm>
        </p:spPr>
        <p:txBody>
          <a:bodyPr>
            <a:normAutofit/>
          </a:bodyPr>
          <a:lstStyle/>
          <a:p>
            <a:endParaRPr lang="en-US" sz="2800" b="1" dirty="0"/>
          </a:p>
          <a:p>
            <a:r>
              <a:rPr lang="en-US" sz="2800" i="1" dirty="0"/>
              <a:t>Brought to you by </a:t>
            </a:r>
          </a:p>
          <a:p>
            <a:r>
              <a:rPr lang="en-US" sz="2800" b="1" dirty="0"/>
              <a:t>The NDVWSC Seating &amp; Prosthetics Team </a:t>
            </a:r>
          </a:p>
        </p:txBody>
      </p:sp>
      <p:sp>
        <p:nvSpPr>
          <p:cNvPr id="8" name="Subtitle 1">
            <a:extLst>
              <a:ext uri="{FF2B5EF4-FFF2-40B4-BE49-F238E27FC236}">
                <a16:creationId xmlns:a16="http://schemas.microsoft.com/office/drawing/2014/main" id="{F86BBABD-4D7A-48E1-905B-32D37E816A5C}"/>
              </a:ext>
            </a:extLst>
          </p:cNvPr>
          <p:cNvSpPr txBox="1">
            <a:spLocks/>
          </p:cNvSpPr>
          <p:nvPr/>
        </p:nvSpPr>
        <p:spPr>
          <a:xfrm>
            <a:off x="860944" y="1452183"/>
            <a:ext cx="11102456" cy="1016000"/>
          </a:xfrm>
          <a:prstGeom prst="rect">
            <a:avLst/>
          </a:prstGeom>
        </p:spPr>
        <p:txBody>
          <a:bodyPr vert="horz" lIns="121899" tIns="60949" rIns="121899" bIns="60949" rtlCol="0">
            <a:noAutofit/>
          </a:bodyPr>
          <a:lstStyle>
            <a:lvl1pPr marL="0" indent="0" algn="ctr" defTabSz="914484" rtl="0" eaLnBrk="1" latinLnBrk="0" hangingPunct="1">
              <a:lnSpc>
                <a:spcPct val="90000"/>
              </a:lnSpc>
              <a:spcBef>
                <a:spcPts val="0"/>
              </a:spcBef>
              <a:buClr>
                <a:schemeClr val="tx2"/>
              </a:buClr>
              <a:buSzPct val="90000"/>
              <a:buFont typeface="Arial" pitchFamily="34" charset="0"/>
              <a:buNone/>
              <a:defRPr sz="2101" kern="1200">
                <a:solidFill>
                  <a:schemeClr val="tx1"/>
                </a:solidFill>
                <a:latin typeface="+mn-lt"/>
                <a:ea typeface="+mn-ea"/>
                <a:cs typeface="+mn-cs"/>
              </a:defRPr>
            </a:lvl1pPr>
            <a:lvl2pPr marL="457242" indent="0" algn="ctr" defTabSz="914484" rtl="0" eaLnBrk="1" latinLnBrk="0" hangingPunct="1">
              <a:lnSpc>
                <a:spcPct val="90000"/>
              </a:lnSpc>
              <a:spcBef>
                <a:spcPts val="600"/>
              </a:spcBef>
              <a:buClr>
                <a:schemeClr val="tx2"/>
              </a:buClr>
              <a:buSzPct val="90000"/>
              <a:buFont typeface="Cambria" pitchFamily="18" charset="0"/>
              <a:buNone/>
              <a:defRPr sz="1800" kern="1200">
                <a:solidFill>
                  <a:schemeClr val="tx1">
                    <a:tint val="75000"/>
                  </a:schemeClr>
                </a:solidFill>
                <a:latin typeface="+mn-lt"/>
                <a:ea typeface="+mn-ea"/>
                <a:cs typeface="+mn-cs"/>
              </a:defRPr>
            </a:lvl2pPr>
            <a:lvl3pPr marL="914484" indent="0" algn="ctr" defTabSz="914484" rtl="0" eaLnBrk="1" latinLnBrk="0" hangingPunct="1">
              <a:lnSpc>
                <a:spcPct val="90000"/>
              </a:lnSpc>
              <a:spcBef>
                <a:spcPts val="600"/>
              </a:spcBef>
              <a:buClr>
                <a:schemeClr val="tx2"/>
              </a:buClr>
              <a:buFont typeface="Arial" pitchFamily="34" charset="0"/>
              <a:buNone/>
              <a:defRPr sz="1500" kern="1200">
                <a:solidFill>
                  <a:schemeClr val="tx1">
                    <a:tint val="75000"/>
                  </a:schemeClr>
                </a:solidFill>
                <a:latin typeface="+mn-lt"/>
                <a:ea typeface="+mn-ea"/>
                <a:cs typeface="+mn-cs"/>
              </a:defRPr>
            </a:lvl3pPr>
            <a:lvl4pPr marL="1371726" indent="0" algn="ctr" defTabSz="914484" rtl="0" eaLnBrk="1" latinLnBrk="0" hangingPunct="1">
              <a:lnSpc>
                <a:spcPct val="90000"/>
              </a:lnSpc>
              <a:spcBef>
                <a:spcPts val="600"/>
              </a:spcBef>
              <a:buClr>
                <a:schemeClr val="tx2"/>
              </a:buClr>
              <a:buSzPct val="100000"/>
              <a:buFont typeface="Cambria" pitchFamily="18" charset="0"/>
              <a:buNone/>
              <a:defRPr sz="1350" kern="1200">
                <a:solidFill>
                  <a:schemeClr val="tx1">
                    <a:tint val="75000"/>
                  </a:schemeClr>
                </a:solidFill>
                <a:latin typeface="+mn-lt"/>
                <a:ea typeface="+mn-ea"/>
                <a:cs typeface="+mn-cs"/>
              </a:defRPr>
            </a:lvl4pPr>
            <a:lvl5pPr marL="1828967" indent="0" algn="ctr" defTabSz="914484" rtl="0" eaLnBrk="1" latinLnBrk="0" hangingPunct="1">
              <a:lnSpc>
                <a:spcPct val="90000"/>
              </a:lnSpc>
              <a:spcBef>
                <a:spcPts val="600"/>
              </a:spcBef>
              <a:buClr>
                <a:schemeClr val="tx2"/>
              </a:buClr>
              <a:buFont typeface="Arial" pitchFamily="34" charset="0"/>
              <a:buNone/>
              <a:defRPr sz="1200" kern="1200">
                <a:solidFill>
                  <a:schemeClr val="tx1">
                    <a:tint val="75000"/>
                  </a:schemeClr>
                </a:solidFill>
                <a:latin typeface="+mn-lt"/>
                <a:ea typeface="+mn-ea"/>
                <a:cs typeface="+mn-cs"/>
              </a:defRPr>
            </a:lvl5pPr>
            <a:lvl6pPr marL="2286210" indent="0" algn="ctr" defTabSz="914484" rtl="0" eaLnBrk="1" latinLnBrk="0" hangingPunct="1">
              <a:lnSpc>
                <a:spcPct val="90000"/>
              </a:lnSpc>
              <a:spcBef>
                <a:spcPts val="600"/>
              </a:spcBef>
              <a:buClr>
                <a:schemeClr val="tx2"/>
              </a:buClr>
              <a:buSzPct val="100000"/>
              <a:buFont typeface="Cambria" pitchFamily="18" charset="0"/>
              <a:buNone/>
              <a:defRPr sz="1200" kern="1200">
                <a:solidFill>
                  <a:schemeClr val="tx1">
                    <a:tint val="75000"/>
                  </a:schemeClr>
                </a:solidFill>
                <a:latin typeface="+mn-lt"/>
                <a:ea typeface="+mn-ea"/>
                <a:cs typeface="+mn-cs"/>
              </a:defRPr>
            </a:lvl6pPr>
            <a:lvl7pPr marL="2743451" indent="0" algn="ctr" defTabSz="914484" rtl="0" eaLnBrk="1" latinLnBrk="0" hangingPunct="1">
              <a:lnSpc>
                <a:spcPct val="90000"/>
              </a:lnSpc>
              <a:spcBef>
                <a:spcPts val="600"/>
              </a:spcBef>
              <a:buClr>
                <a:schemeClr val="tx2"/>
              </a:buClr>
              <a:buFont typeface="Arial" pitchFamily="34" charset="0"/>
              <a:buNone/>
              <a:defRPr sz="1200" kern="1200">
                <a:solidFill>
                  <a:schemeClr val="tx1">
                    <a:tint val="75000"/>
                  </a:schemeClr>
                </a:solidFill>
                <a:latin typeface="+mn-lt"/>
                <a:ea typeface="+mn-ea"/>
                <a:cs typeface="+mn-cs"/>
              </a:defRPr>
            </a:lvl7pPr>
            <a:lvl8pPr marL="3200693" indent="0" algn="ctr" defTabSz="914484" rtl="0" eaLnBrk="1" latinLnBrk="0" hangingPunct="1">
              <a:lnSpc>
                <a:spcPct val="90000"/>
              </a:lnSpc>
              <a:spcBef>
                <a:spcPts val="600"/>
              </a:spcBef>
              <a:buClr>
                <a:schemeClr val="tx2"/>
              </a:buClr>
              <a:buSzPct val="100000"/>
              <a:buFont typeface="Cambria" pitchFamily="18" charset="0"/>
              <a:buNone/>
              <a:defRPr sz="1200" kern="1200">
                <a:solidFill>
                  <a:schemeClr val="tx1">
                    <a:tint val="75000"/>
                  </a:schemeClr>
                </a:solidFill>
                <a:latin typeface="+mn-lt"/>
                <a:ea typeface="+mn-ea"/>
                <a:cs typeface="+mn-cs"/>
              </a:defRPr>
            </a:lvl8pPr>
            <a:lvl9pPr marL="3657935" indent="0" algn="ctr" defTabSz="914484" rtl="0" eaLnBrk="1" latinLnBrk="0" hangingPunct="1">
              <a:lnSpc>
                <a:spcPct val="90000"/>
              </a:lnSpc>
              <a:spcBef>
                <a:spcPts val="600"/>
              </a:spcBef>
              <a:buClr>
                <a:schemeClr val="tx2"/>
              </a:buClr>
              <a:buFont typeface="Arial" pitchFamily="34" charset="0"/>
              <a:buNone/>
              <a:defRPr sz="1200" kern="1200">
                <a:solidFill>
                  <a:schemeClr val="tx1">
                    <a:tint val="75000"/>
                  </a:schemeClr>
                </a:solidFill>
                <a:latin typeface="+mn-lt"/>
                <a:ea typeface="+mn-ea"/>
                <a:cs typeface="+mn-cs"/>
              </a:defRPr>
            </a:lvl9pPr>
          </a:lstStyle>
          <a:p>
            <a:endParaRPr lang="en-US" sz="4000" dirty="0">
              <a:solidFill>
                <a:srgbClr val="00FFCC"/>
              </a:solidFill>
            </a:endParaRPr>
          </a:p>
        </p:txBody>
      </p:sp>
      <p:pic>
        <p:nvPicPr>
          <p:cNvPr id="6" name="Picture 5" descr="A screenshot of a video game&#10;&#10;Description automatically generated with medium confidence">
            <a:extLst>
              <a:ext uri="{FF2B5EF4-FFF2-40B4-BE49-F238E27FC236}">
                <a16:creationId xmlns:a16="http://schemas.microsoft.com/office/drawing/2014/main" id="{CC1D17B5-C76C-417F-A3E9-EC55FC633EE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667000" y="3366367"/>
            <a:ext cx="7071360" cy="1039901"/>
          </a:xfrm>
          <a:prstGeom prst="rect">
            <a:avLst/>
          </a:prstGeom>
        </p:spPr>
      </p:pic>
    </p:spTree>
    <p:extLst>
      <p:ext uri="{BB962C8B-B14F-4D97-AF65-F5344CB8AC3E}">
        <p14:creationId xmlns:p14="http://schemas.microsoft.com/office/powerpoint/2010/main" val="3487126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F303F-B769-484E-961A-CBC7DA28B132}"/>
              </a:ext>
            </a:extLst>
          </p:cNvPr>
          <p:cNvSpPr>
            <a:spLocks noGrp="1"/>
          </p:cNvSpPr>
          <p:nvPr>
            <p:ph type="title"/>
          </p:nvPr>
        </p:nvSpPr>
        <p:spPr>
          <a:xfrm>
            <a:off x="838200" y="0"/>
            <a:ext cx="10363200" cy="1219200"/>
          </a:xfrm>
        </p:spPr>
        <p:txBody>
          <a:bodyPr>
            <a:normAutofit/>
          </a:bodyPr>
          <a:lstStyle/>
          <a:p>
            <a:r>
              <a:rPr lang="en-US" dirty="0"/>
              <a:t>Anything goes with Colorado weather </a:t>
            </a:r>
            <a:r>
              <a:rPr lang="en-US" dirty="0">
                <a:sym typeface="Wingdings" panose="05000000000000000000" pitchFamily="2" charset="2"/>
              </a:rPr>
              <a:t> </a:t>
            </a:r>
            <a:endParaRPr lang="en-US" dirty="0"/>
          </a:p>
        </p:txBody>
      </p:sp>
      <p:sp>
        <p:nvSpPr>
          <p:cNvPr id="4" name="Slide Number Placeholder 3">
            <a:extLst>
              <a:ext uri="{FF2B5EF4-FFF2-40B4-BE49-F238E27FC236}">
                <a16:creationId xmlns:a16="http://schemas.microsoft.com/office/drawing/2014/main" id="{81FC4821-3ADB-4FF3-B94D-3985E0BF120C}"/>
              </a:ext>
            </a:extLst>
          </p:cNvPr>
          <p:cNvSpPr>
            <a:spLocks noGrp="1"/>
          </p:cNvSpPr>
          <p:nvPr>
            <p:ph type="sldNum" sz="quarter" idx="10"/>
          </p:nvPr>
        </p:nvSpPr>
        <p:spPr/>
        <p:txBody>
          <a:bodyPr/>
          <a:lstStyle/>
          <a:p>
            <a:fld id="{9B27D237-6C0D-5549-BE11-2040A22CBC71}" type="slidenum">
              <a:rPr lang="en-US" smtClean="0"/>
              <a:pPr/>
              <a:t>10</a:t>
            </a:fld>
            <a:endParaRPr lang="en-US" dirty="0"/>
          </a:p>
        </p:txBody>
      </p:sp>
      <p:pic>
        <p:nvPicPr>
          <p:cNvPr id="9" name="Content Placeholder 8" descr="A group of people that are standing in the snow&#10;&#10;Description generated with very high confidence">
            <a:extLst>
              <a:ext uri="{FF2B5EF4-FFF2-40B4-BE49-F238E27FC236}">
                <a16:creationId xmlns:a16="http://schemas.microsoft.com/office/drawing/2014/main" id="{2A0281FE-1489-4D03-84A9-201195BE15EA}"/>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09600" y="1401196"/>
            <a:ext cx="6387030" cy="4792208"/>
          </a:xfrm>
          <a:prstGeom prst="rect">
            <a:avLst/>
          </a:prstGeom>
        </p:spPr>
      </p:pic>
      <p:pic>
        <p:nvPicPr>
          <p:cNvPr id="5" name="Picture 4" descr="A person riding a snow board&#10;&#10;Description generated with high confidence">
            <a:extLst>
              <a:ext uri="{FF2B5EF4-FFF2-40B4-BE49-F238E27FC236}">
                <a16:creationId xmlns:a16="http://schemas.microsoft.com/office/drawing/2014/main" id="{1264B956-A26E-46DE-8F34-D1443C67AA0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7119105" y="2064138"/>
            <a:ext cx="4621766" cy="3466325"/>
          </a:xfrm>
          <a:prstGeom prst="rect">
            <a:avLst/>
          </a:prstGeom>
        </p:spPr>
      </p:pic>
    </p:spTree>
    <p:extLst>
      <p:ext uri="{BB962C8B-B14F-4D97-AF65-F5344CB8AC3E}">
        <p14:creationId xmlns:p14="http://schemas.microsoft.com/office/powerpoint/2010/main" val="42929892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27648-401B-45C1-9980-FE8A0D00AC0A}"/>
              </a:ext>
            </a:extLst>
          </p:cNvPr>
          <p:cNvSpPr>
            <a:spLocks noGrp="1"/>
          </p:cNvSpPr>
          <p:nvPr>
            <p:ph type="title"/>
          </p:nvPr>
        </p:nvSpPr>
        <p:spPr>
          <a:xfrm>
            <a:off x="762000" y="159578"/>
            <a:ext cx="10363200" cy="1219200"/>
          </a:xfrm>
        </p:spPr>
        <p:txBody>
          <a:bodyPr>
            <a:normAutofit/>
          </a:bodyPr>
          <a:lstStyle/>
          <a:p>
            <a:r>
              <a:rPr lang="en-US" sz="4400" i="1" dirty="0"/>
              <a:t>Seating in Action!</a:t>
            </a:r>
          </a:p>
        </p:txBody>
      </p:sp>
      <p:pic>
        <p:nvPicPr>
          <p:cNvPr id="8" name="Content Placeholder 7" descr="A picture containing outdoor, backpack, clothes&#10;&#10;Description automatically generated">
            <a:extLst>
              <a:ext uri="{FF2B5EF4-FFF2-40B4-BE49-F238E27FC236}">
                <a16:creationId xmlns:a16="http://schemas.microsoft.com/office/drawing/2014/main" id="{2611A155-FE75-4654-82EA-43EA21795E89}"/>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rot="5400000">
            <a:off x="375335" y="2312554"/>
            <a:ext cx="4521746" cy="3391310"/>
          </a:xfrm>
        </p:spPr>
      </p:pic>
      <p:pic>
        <p:nvPicPr>
          <p:cNvPr id="5" name="Picture 4" descr="WSC 2005 A 216">
            <a:extLst>
              <a:ext uri="{FF2B5EF4-FFF2-40B4-BE49-F238E27FC236}">
                <a16:creationId xmlns:a16="http://schemas.microsoft.com/office/drawing/2014/main" id="{BB66734A-8A25-4640-BC6C-059F2476ABC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51063" y="461508"/>
            <a:ext cx="2490073" cy="35599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tor06-al-0012">
            <a:extLst>
              <a:ext uri="{FF2B5EF4-FFF2-40B4-BE49-F238E27FC236}">
                <a16:creationId xmlns:a16="http://schemas.microsoft.com/office/drawing/2014/main" id="{79EC1B9C-405C-42BF-9223-27989F282BE6}"/>
              </a:ext>
            </a:extLst>
          </p:cNvPr>
          <p:cNvPicPr>
            <a:picLocks noChangeAspect="1" noChangeArrowheads="1"/>
          </p:cNvPicPr>
          <p:nvPr/>
        </p:nvPicPr>
        <p:blipFill rotWithShape="1">
          <a:blip r:embed="rId4"/>
          <a:srcRect l="22685" t="6648" r="1389" b="2540"/>
          <a:stretch/>
        </p:blipFill>
        <p:spPr bwMode="auto">
          <a:xfrm>
            <a:off x="4800600" y="4413324"/>
            <a:ext cx="2590800" cy="2211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descr="CDY pics and video 021">
            <a:extLst>
              <a:ext uri="{FF2B5EF4-FFF2-40B4-BE49-F238E27FC236}">
                <a16:creationId xmlns:a16="http://schemas.microsoft.com/office/drawing/2014/main" id="{8C08E679-15CC-481A-8256-D8D0DE7A362D}"/>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8991600" y="381000"/>
            <a:ext cx="2696294" cy="269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erson on skis in the snow&#10;&#10;Description automatically generated with low confidence">
            <a:extLst>
              <a:ext uri="{FF2B5EF4-FFF2-40B4-BE49-F238E27FC236}">
                <a16:creationId xmlns:a16="http://schemas.microsoft.com/office/drawing/2014/main" id="{FD23BEB9-F740-4AB0-93B9-0AF00DD50FDD}"/>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8610600" y="3355561"/>
            <a:ext cx="3234093" cy="3269422"/>
          </a:xfrm>
          <a:prstGeom prst="rect">
            <a:avLst/>
          </a:prstGeom>
        </p:spPr>
      </p:pic>
    </p:spTree>
    <p:extLst>
      <p:ext uri="{BB962C8B-B14F-4D97-AF65-F5344CB8AC3E}">
        <p14:creationId xmlns:p14="http://schemas.microsoft.com/office/powerpoint/2010/main" val="26010473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D589F-AAC7-4C93-BCA1-1EB87A9C052E}"/>
              </a:ext>
            </a:extLst>
          </p:cNvPr>
          <p:cNvSpPr>
            <a:spLocks noGrp="1"/>
          </p:cNvSpPr>
          <p:nvPr>
            <p:ph type="title"/>
          </p:nvPr>
        </p:nvSpPr>
        <p:spPr/>
        <p:txBody>
          <a:bodyPr/>
          <a:lstStyle/>
          <a:p>
            <a:r>
              <a:rPr lang="en-US" dirty="0"/>
              <a:t>Custom Seating Considerations </a:t>
            </a:r>
          </a:p>
        </p:txBody>
      </p:sp>
      <p:sp>
        <p:nvSpPr>
          <p:cNvPr id="3" name="Content Placeholder 2">
            <a:extLst>
              <a:ext uri="{FF2B5EF4-FFF2-40B4-BE49-F238E27FC236}">
                <a16:creationId xmlns:a16="http://schemas.microsoft.com/office/drawing/2014/main" id="{C65ADDD7-76DB-4A51-8671-E3F983356B7A}"/>
              </a:ext>
            </a:extLst>
          </p:cNvPr>
          <p:cNvSpPr>
            <a:spLocks noGrp="1"/>
          </p:cNvSpPr>
          <p:nvPr>
            <p:ph idx="1"/>
          </p:nvPr>
        </p:nvSpPr>
        <p:spPr>
          <a:xfrm>
            <a:off x="838200" y="1701800"/>
            <a:ext cx="7620000" cy="4800600"/>
          </a:xfrm>
        </p:spPr>
        <p:txBody>
          <a:bodyPr/>
          <a:lstStyle/>
          <a:p>
            <a:r>
              <a:rPr lang="en-US" sz="2800" dirty="0"/>
              <a:t>Indications &amp; Considerations</a:t>
            </a:r>
          </a:p>
          <a:p>
            <a:pPr lvl="1"/>
            <a:r>
              <a:rPr lang="en-US" sz="2800" dirty="0"/>
              <a:t>Competition and/or considering racing</a:t>
            </a:r>
          </a:p>
          <a:p>
            <a:pPr marL="617384" lvl="3" indent="0">
              <a:buNone/>
            </a:pPr>
            <a:r>
              <a:rPr lang="en-US" sz="2350" i="1" dirty="0"/>
              <a:t>*** NOT a requirement</a:t>
            </a:r>
          </a:p>
          <a:p>
            <a:pPr lvl="1"/>
            <a:r>
              <a:rPr lang="en-US" sz="2800" dirty="0"/>
              <a:t>Avid / consistent participation</a:t>
            </a:r>
          </a:p>
          <a:p>
            <a:pPr lvl="1"/>
            <a:r>
              <a:rPr lang="en-US" sz="2800" dirty="0"/>
              <a:t>Skin challenges - current or past</a:t>
            </a:r>
          </a:p>
          <a:p>
            <a:pPr lvl="1"/>
            <a:r>
              <a:rPr lang="en-US" sz="2800" dirty="0"/>
              <a:t>Significant postural deformity</a:t>
            </a:r>
          </a:p>
          <a:p>
            <a:pPr lvl="1"/>
            <a:r>
              <a:rPr lang="en-US" sz="2800" dirty="0"/>
              <a:t>Significant range of motion limitations</a:t>
            </a:r>
          </a:p>
          <a:p>
            <a:pPr lvl="1"/>
            <a:r>
              <a:rPr lang="en-US" sz="2800" dirty="0"/>
              <a:t>Limb Loss </a:t>
            </a:r>
          </a:p>
          <a:p>
            <a:pPr lvl="2"/>
            <a:r>
              <a:rPr lang="en-US" sz="2800" dirty="0"/>
              <a:t>High bilateral transfemoral amputations</a:t>
            </a:r>
          </a:p>
          <a:p>
            <a:pPr lvl="2"/>
            <a:r>
              <a:rPr lang="en-US" sz="2800" dirty="0"/>
              <a:t>Hip disarticulation(s) </a:t>
            </a:r>
          </a:p>
          <a:p>
            <a:pPr lvl="2"/>
            <a:endParaRPr lang="en-US" dirty="0"/>
          </a:p>
          <a:p>
            <a:pPr lvl="2"/>
            <a:endParaRPr lang="en-US" dirty="0"/>
          </a:p>
          <a:p>
            <a:pPr lvl="2"/>
            <a:endParaRPr lang="en-US" dirty="0"/>
          </a:p>
          <a:p>
            <a:pPr marL="457200" lvl="1" indent="0">
              <a:buNone/>
            </a:pPr>
            <a:endParaRPr lang="en-US" dirty="0"/>
          </a:p>
          <a:p>
            <a:pPr lvl="1"/>
            <a:endParaRPr lang="en-US" dirty="0"/>
          </a:p>
        </p:txBody>
      </p:sp>
      <p:pic>
        <p:nvPicPr>
          <p:cNvPr id="4" name="Picture 3" descr="A picture containing snow, outdoor, tree, skiing&#10;&#10;Description automatically generated">
            <a:extLst>
              <a:ext uri="{FF2B5EF4-FFF2-40B4-BE49-F238E27FC236}">
                <a16:creationId xmlns:a16="http://schemas.microsoft.com/office/drawing/2014/main" id="{468FE2A1-5F00-4151-8BB2-3284D865AEC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5400000">
            <a:off x="6934200" y="1371600"/>
            <a:ext cx="5486400" cy="4114800"/>
          </a:xfrm>
          <a:prstGeom prst="rect">
            <a:avLst/>
          </a:prstGeom>
        </p:spPr>
      </p:pic>
    </p:spTree>
    <p:extLst>
      <p:ext uri="{BB962C8B-B14F-4D97-AF65-F5344CB8AC3E}">
        <p14:creationId xmlns:p14="http://schemas.microsoft.com/office/powerpoint/2010/main" val="38996421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wearing, indoor, sitting&#10;&#10;Description automatically generated">
            <a:extLst>
              <a:ext uri="{FF2B5EF4-FFF2-40B4-BE49-F238E27FC236}">
                <a16:creationId xmlns:a16="http://schemas.microsoft.com/office/drawing/2014/main" id="{608D9949-20E1-470A-BDCA-8B65250A6CA0}"/>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413900" y="2398960"/>
            <a:ext cx="4148138" cy="3888879"/>
          </a:xfrm>
          <a:prstGeom prst="rect">
            <a:avLst/>
          </a:prstGeom>
        </p:spPr>
      </p:pic>
      <p:pic>
        <p:nvPicPr>
          <p:cNvPr id="7" name="Picture 6" descr="A picture containing indoor, person&#10;&#10;Description automatically generated">
            <a:extLst>
              <a:ext uri="{FF2B5EF4-FFF2-40B4-BE49-F238E27FC236}">
                <a16:creationId xmlns:a16="http://schemas.microsoft.com/office/drawing/2014/main" id="{C520423C-44B1-4D21-A282-5EB4A45CED3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1168400" y="1681956"/>
            <a:ext cx="5530850" cy="4148138"/>
          </a:xfrm>
          <a:prstGeom prst="rect">
            <a:avLst/>
          </a:prstGeom>
        </p:spPr>
      </p:pic>
      <p:sp>
        <p:nvSpPr>
          <p:cNvPr id="12" name="Arc 11">
            <a:extLst>
              <a:ext uri="{FF2B5EF4-FFF2-40B4-BE49-F238E27FC236}">
                <a16:creationId xmlns:a16="http://schemas.microsoft.com/office/drawing/2014/main" id="{66D538EB-639E-4AA5-BDA2-21EE507BBBA3}"/>
              </a:ext>
            </a:extLst>
          </p:cNvPr>
          <p:cNvSpPr/>
          <p:nvPr/>
        </p:nvSpPr>
        <p:spPr bwMode="auto">
          <a:xfrm rot="3632887">
            <a:off x="2483788" y="3541326"/>
            <a:ext cx="1776760" cy="1402486"/>
          </a:xfrm>
          <a:prstGeom prst="arc">
            <a:avLst>
              <a:gd name="adj1" fmla="val 16200000"/>
              <a:gd name="adj2" fmla="val 20675879"/>
            </a:avLst>
          </a:prstGeom>
          <a:noFill/>
          <a:ln w="762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4400" dirty="0">
              <a:latin typeface="Arial" charset="0"/>
            </a:endParaRPr>
          </a:p>
        </p:txBody>
      </p:sp>
      <p:sp>
        <p:nvSpPr>
          <p:cNvPr id="14" name="Arc 13">
            <a:extLst>
              <a:ext uri="{FF2B5EF4-FFF2-40B4-BE49-F238E27FC236}">
                <a16:creationId xmlns:a16="http://schemas.microsoft.com/office/drawing/2014/main" id="{B9D72721-4F58-41EE-8E7F-4A2EA8E9A3A1}"/>
              </a:ext>
            </a:extLst>
          </p:cNvPr>
          <p:cNvSpPr/>
          <p:nvPr/>
        </p:nvSpPr>
        <p:spPr bwMode="auto">
          <a:xfrm rot="15038516">
            <a:off x="3232322" y="3187786"/>
            <a:ext cx="2204842" cy="744330"/>
          </a:xfrm>
          <a:prstGeom prst="arc">
            <a:avLst>
              <a:gd name="adj1" fmla="val 16688093"/>
              <a:gd name="adj2" fmla="val 0"/>
            </a:avLst>
          </a:prstGeom>
          <a:noFill/>
          <a:ln w="762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4400" dirty="0">
              <a:latin typeface="Arial" charset="0"/>
            </a:endParaRPr>
          </a:p>
        </p:txBody>
      </p:sp>
      <p:sp>
        <p:nvSpPr>
          <p:cNvPr id="15" name="Line 7">
            <a:extLst>
              <a:ext uri="{FF2B5EF4-FFF2-40B4-BE49-F238E27FC236}">
                <a16:creationId xmlns:a16="http://schemas.microsoft.com/office/drawing/2014/main" id="{3676A0C5-CA43-4F34-ABF2-03D204CFA144}"/>
              </a:ext>
            </a:extLst>
          </p:cNvPr>
          <p:cNvSpPr>
            <a:spLocks noChangeShapeType="1"/>
          </p:cNvSpPr>
          <p:nvPr/>
        </p:nvSpPr>
        <p:spPr bwMode="auto">
          <a:xfrm flipH="1" flipV="1">
            <a:off x="3322162" y="4922459"/>
            <a:ext cx="1066800" cy="228600"/>
          </a:xfrm>
          <a:prstGeom prst="line">
            <a:avLst/>
          </a:prstGeom>
          <a:noFill/>
          <a:ln w="444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 name="Line 7">
            <a:extLst>
              <a:ext uri="{FF2B5EF4-FFF2-40B4-BE49-F238E27FC236}">
                <a16:creationId xmlns:a16="http://schemas.microsoft.com/office/drawing/2014/main" id="{248AB78B-BFFD-46C0-B1D5-1B5121F3ACC9}"/>
              </a:ext>
            </a:extLst>
          </p:cNvPr>
          <p:cNvSpPr>
            <a:spLocks noChangeShapeType="1"/>
          </p:cNvSpPr>
          <p:nvPr/>
        </p:nvSpPr>
        <p:spPr bwMode="auto">
          <a:xfrm flipH="1" flipV="1">
            <a:off x="7027901" y="4686789"/>
            <a:ext cx="3091804" cy="457198"/>
          </a:xfrm>
          <a:prstGeom prst="line">
            <a:avLst/>
          </a:prstGeom>
          <a:noFill/>
          <a:ln w="444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 name="Oval 16">
            <a:extLst>
              <a:ext uri="{FF2B5EF4-FFF2-40B4-BE49-F238E27FC236}">
                <a16:creationId xmlns:a16="http://schemas.microsoft.com/office/drawing/2014/main" id="{6A870BE0-8B9E-4AE6-B293-819DEB9FC4DE}"/>
              </a:ext>
            </a:extLst>
          </p:cNvPr>
          <p:cNvSpPr/>
          <p:nvPr/>
        </p:nvSpPr>
        <p:spPr bwMode="auto">
          <a:xfrm>
            <a:off x="7620000" y="3070226"/>
            <a:ext cx="1480796" cy="1371599"/>
          </a:xfrm>
          <a:prstGeom prst="ellipse">
            <a:avLst/>
          </a:prstGeom>
          <a:noFill/>
          <a:ln w="762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4400" dirty="0">
              <a:latin typeface="Arial" charset="0"/>
            </a:endParaRPr>
          </a:p>
        </p:txBody>
      </p:sp>
      <p:sp>
        <p:nvSpPr>
          <p:cNvPr id="18" name="Title 17">
            <a:extLst>
              <a:ext uri="{FF2B5EF4-FFF2-40B4-BE49-F238E27FC236}">
                <a16:creationId xmlns:a16="http://schemas.microsoft.com/office/drawing/2014/main" id="{8219446B-FF2A-4167-A3CC-9BF3F1840E9B}"/>
              </a:ext>
            </a:extLst>
          </p:cNvPr>
          <p:cNvSpPr>
            <a:spLocks noGrp="1"/>
          </p:cNvSpPr>
          <p:nvPr>
            <p:ph type="title"/>
          </p:nvPr>
        </p:nvSpPr>
        <p:spPr>
          <a:xfrm>
            <a:off x="1981200" y="-35351"/>
            <a:ext cx="8229600" cy="1143000"/>
          </a:xfrm>
        </p:spPr>
        <p:txBody>
          <a:bodyPr/>
          <a:lstStyle/>
          <a:p>
            <a:r>
              <a:rPr lang="en-US" dirty="0"/>
              <a:t>Posture + Skin Challenges</a:t>
            </a:r>
          </a:p>
        </p:txBody>
      </p:sp>
      <p:cxnSp>
        <p:nvCxnSpPr>
          <p:cNvPr id="4" name="Straight Connector 3">
            <a:extLst>
              <a:ext uri="{FF2B5EF4-FFF2-40B4-BE49-F238E27FC236}">
                <a16:creationId xmlns:a16="http://schemas.microsoft.com/office/drawing/2014/main" id="{DA2E9615-5F26-4681-A101-52B75AA1EF5E}"/>
              </a:ext>
            </a:extLst>
          </p:cNvPr>
          <p:cNvCxnSpPr>
            <a:cxnSpLocks/>
          </p:cNvCxnSpPr>
          <p:nvPr/>
        </p:nvCxnSpPr>
        <p:spPr bwMode="auto">
          <a:xfrm>
            <a:off x="3962400" y="2743200"/>
            <a:ext cx="76200" cy="1447800"/>
          </a:xfrm>
          <a:prstGeom prst="line">
            <a:avLst/>
          </a:prstGeom>
          <a:solidFill>
            <a:schemeClr val="accent1"/>
          </a:solidFill>
          <a:ln w="63500"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97202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4E7F6A-EB38-4422-843F-3E4958CB08F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5400000">
            <a:off x="4306888" y="644308"/>
            <a:ext cx="2730500" cy="2047875"/>
          </a:xfrm>
          <a:prstGeom prst="rect">
            <a:avLst/>
          </a:prstGeom>
        </p:spPr>
      </p:pic>
      <p:pic>
        <p:nvPicPr>
          <p:cNvPr id="5" name="Picture 4">
            <a:extLst>
              <a:ext uri="{FF2B5EF4-FFF2-40B4-BE49-F238E27FC236}">
                <a16:creationId xmlns:a16="http://schemas.microsoft.com/office/drawing/2014/main" id="{9D0EA9A9-7F21-4914-8809-DBE2B95ED9D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7585075" y="3540125"/>
            <a:ext cx="3327400" cy="2495550"/>
          </a:xfrm>
          <a:prstGeom prst="rect">
            <a:avLst/>
          </a:prstGeom>
        </p:spPr>
      </p:pic>
      <p:pic>
        <p:nvPicPr>
          <p:cNvPr id="7" name="Picture 6">
            <a:extLst>
              <a:ext uri="{FF2B5EF4-FFF2-40B4-BE49-F238E27FC236}">
                <a16:creationId xmlns:a16="http://schemas.microsoft.com/office/drawing/2014/main" id="{E32A79F6-435B-42DB-B3E7-26C661F04B4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934200" y="302995"/>
            <a:ext cx="3352800" cy="2514600"/>
          </a:xfrm>
          <a:prstGeom prst="rect">
            <a:avLst/>
          </a:prstGeom>
        </p:spPr>
      </p:pic>
      <p:pic>
        <p:nvPicPr>
          <p:cNvPr id="9" name="Picture 8">
            <a:extLst>
              <a:ext uri="{FF2B5EF4-FFF2-40B4-BE49-F238E27FC236}">
                <a16:creationId xmlns:a16="http://schemas.microsoft.com/office/drawing/2014/main" id="{343744E9-7944-406D-AEC0-BEF529A0F2E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5400000">
            <a:off x="4384326" y="3792537"/>
            <a:ext cx="2908297" cy="2181223"/>
          </a:xfrm>
          <a:prstGeom prst="rect">
            <a:avLst/>
          </a:prstGeom>
        </p:spPr>
      </p:pic>
      <p:pic>
        <p:nvPicPr>
          <p:cNvPr id="11" name="Picture 10">
            <a:extLst>
              <a:ext uri="{FF2B5EF4-FFF2-40B4-BE49-F238E27FC236}">
                <a16:creationId xmlns:a16="http://schemas.microsoft.com/office/drawing/2014/main" id="{CC927E79-D787-498F-8366-A9490DCD47CF}"/>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rot="5400000">
            <a:off x="742450" y="3035501"/>
            <a:ext cx="3454400" cy="2412597"/>
          </a:xfrm>
          <a:prstGeom prst="rect">
            <a:avLst/>
          </a:prstGeom>
        </p:spPr>
      </p:pic>
      <p:sp>
        <p:nvSpPr>
          <p:cNvPr id="6" name="Title 5">
            <a:extLst>
              <a:ext uri="{FF2B5EF4-FFF2-40B4-BE49-F238E27FC236}">
                <a16:creationId xmlns:a16="http://schemas.microsoft.com/office/drawing/2014/main" id="{0A7CE487-1E82-4844-A1F7-01913648F7EF}"/>
              </a:ext>
            </a:extLst>
          </p:cNvPr>
          <p:cNvSpPr>
            <a:spLocks noGrp="1"/>
          </p:cNvSpPr>
          <p:nvPr>
            <p:ph type="title"/>
          </p:nvPr>
        </p:nvSpPr>
        <p:spPr>
          <a:xfrm>
            <a:off x="762000" y="766545"/>
            <a:ext cx="3276600" cy="2051050"/>
          </a:xfrm>
        </p:spPr>
        <p:txBody>
          <a:bodyPr/>
          <a:lstStyle/>
          <a:p>
            <a:r>
              <a:rPr lang="en-US" dirty="0"/>
              <a:t>Custom Seating</a:t>
            </a:r>
            <a:br>
              <a:rPr lang="en-US" dirty="0"/>
            </a:br>
            <a:br>
              <a:rPr lang="en-US" dirty="0"/>
            </a:br>
            <a:endParaRPr lang="en-US" dirty="0"/>
          </a:p>
        </p:txBody>
      </p:sp>
    </p:spTree>
    <p:extLst>
      <p:ext uri="{BB962C8B-B14F-4D97-AF65-F5344CB8AC3E}">
        <p14:creationId xmlns:p14="http://schemas.microsoft.com/office/powerpoint/2010/main" val="1341105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200" y="381000"/>
            <a:ext cx="8229600" cy="1143000"/>
          </a:xfrm>
        </p:spPr>
        <p:txBody>
          <a:bodyPr/>
          <a:lstStyle/>
          <a:p>
            <a:r>
              <a:rPr lang="en-US" dirty="0"/>
              <a:t>Off-the-shelf options</a:t>
            </a:r>
            <a:br>
              <a:rPr lang="en-US" dirty="0"/>
            </a:br>
            <a:r>
              <a:rPr lang="en-US" sz="3200" i="1" dirty="0">
                <a:solidFill>
                  <a:srgbClr val="00FFFF"/>
                </a:solidFill>
              </a:rPr>
              <a:t>“Fit-Kit” by Aspen Seating</a:t>
            </a:r>
            <a:endParaRPr lang="en-US" i="1" dirty="0">
              <a:solidFill>
                <a:srgbClr val="00FFFF"/>
              </a:solidFill>
            </a:endParaRPr>
          </a:p>
        </p:txBody>
      </p:sp>
      <p:pic>
        <p:nvPicPr>
          <p:cNvPr id="276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95600" y="1973718"/>
            <a:ext cx="2819400" cy="2116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32601" y="1752600"/>
            <a:ext cx="2875643" cy="2156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Grp="1" noChangeAspect="1" noChangeArrowheads="1"/>
          </p:cNvPicPr>
          <p:nvPr>
            <p:ph idx="1"/>
          </p:nvPr>
        </p:nvPicPr>
        <p:blipFill>
          <a:blip r:embed="rId4" cstate="email">
            <a:extLst>
              <a:ext uri="{28A0092B-C50C-407E-A947-70E740481C1C}">
                <a14:useLocalDpi xmlns:a14="http://schemas.microsoft.com/office/drawing/2010/main" val="0"/>
              </a:ext>
            </a:extLst>
          </a:blip>
          <a:srcRect/>
          <a:stretch>
            <a:fillRect/>
          </a:stretch>
        </p:blipFill>
        <p:spPr bwMode="auto">
          <a:xfrm>
            <a:off x="2590800" y="4283529"/>
            <a:ext cx="309880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832600" y="4191000"/>
            <a:ext cx="32512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11801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p:cNvSpPr>
          <p:nvPr>
            <p:ph type="title" idx="4294967295"/>
          </p:nvPr>
        </p:nvSpPr>
        <p:spPr>
          <a:xfrm>
            <a:off x="1981200" y="349872"/>
            <a:ext cx="8420100" cy="1066800"/>
          </a:xfrm>
        </p:spPr>
        <p:txBody>
          <a:bodyPr/>
          <a:lstStyle/>
          <a:p>
            <a:pPr>
              <a:defRPr/>
            </a:pPr>
            <a:r>
              <a:rPr lang="en-US" dirty="0"/>
              <a:t> </a:t>
            </a:r>
            <a:r>
              <a:rPr lang="en-US" dirty="0">
                <a:solidFill>
                  <a:srgbClr val="66FF33"/>
                </a:solidFill>
              </a:rPr>
              <a:t>Off-the-shelf options</a:t>
            </a:r>
            <a:br>
              <a:rPr lang="en-US" dirty="0"/>
            </a:br>
            <a:r>
              <a:rPr lang="en-US" sz="3200" i="1" dirty="0"/>
              <a:t>“Sweet Cheeks ” by Jackson Kayaks</a:t>
            </a:r>
            <a:endParaRPr lang="en-US" sz="3200" dirty="0"/>
          </a:p>
        </p:txBody>
      </p:sp>
      <p:pic>
        <p:nvPicPr>
          <p:cNvPr id="159748" name="Picture 4" descr="232323232%7Ffp733%3A5%3Enu%3D7%3A7%3B%3E365%3E258%3EWSNRCG%3D3367368482349nu0mrj"/>
          <p:cNvPicPr>
            <a:picLocks noChangeAspect="1" noChangeArrowheads="1"/>
          </p:cNvPicPr>
          <p:nvPr/>
        </p:nvPicPr>
        <p:blipFill rotWithShape="1">
          <a:blip r:embed="rId2"/>
          <a:srcRect l="19208" t="12399" r="16145"/>
          <a:stretch/>
        </p:blipFill>
        <p:spPr bwMode="auto">
          <a:xfrm>
            <a:off x="6326531" y="1967060"/>
            <a:ext cx="4122884" cy="4191000"/>
          </a:xfrm>
          <a:prstGeom prst="rect">
            <a:avLst/>
          </a:prstGeom>
          <a:noFill/>
          <a:ln w="9525">
            <a:noFill/>
            <a:miter lim="800000"/>
            <a:headEnd/>
            <a:tailEnd/>
          </a:ln>
        </p:spPr>
      </p:pic>
      <p:pic>
        <p:nvPicPr>
          <p:cNvPr id="23557" name="Picture 7" descr="P1010002"/>
          <p:cNvPicPr>
            <a:picLocks noChangeAspect="1" noChangeArrowheads="1"/>
          </p:cNvPicPr>
          <p:nvPr/>
        </p:nvPicPr>
        <p:blipFill>
          <a:blip r:embed="rId3"/>
          <a:srcRect/>
          <a:stretch>
            <a:fillRect/>
          </a:stretch>
        </p:blipFill>
        <p:spPr bwMode="auto">
          <a:xfrm>
            <a:off x="1742586" y="2057401"/>
            <a:ext cx="4448665" cy="3336499"/>
          </a:xfrm>
          <a:prstGeom prst="rect">
            <a:avLst/>
          </a:prstGeom>
          <a:noFill/>
          <a:ln w="9525">
            <a:noFill/>
            <a:miter lim="800000"/>
            <a:headEnd/>
            <a:tailEnd/>
          </a:ln>
        </p:spPr>
      </p:pic>
      <p:pic>
        <p:nvPicPr>
          <p:cNvPr id="6" name="Picture 5">
            <a:extLst>
              <a:ext uri="{FF2B5EF4-FFF2-40B4-BE49-F238E27FC236}">
                <a16:creationId xmlns:a16="http://schemas.microsoft.com/office/drawing/2014/main" id="{A67291A7-4A39-4D47-8211-0FC32FAA6A96}"/>
              </a:ext>
            </a:extLst>
          </p:cNvPr>
          <p:cNvPicPr>
            <a:picLocks noChangeAspect="1"/>
          </p:cNvPicPr>
          <p:nvPr/>
        </p:nvPicPr>
        <p:blipFill rotWithShape="1">
          <a:blip r:embed="rId4"/>
          <a:srcRect l="17610" t="45842" r="59120" b="18379"/>
          <a:stretch/>
        </p:blipFill>
        <p:spPr>
          <a:xfrm>
            <a:off x="1782030" y="1836017"/>
            <a:ext cx="4369776" cy="3779266"/>
          </a:xfrm>
          <a:prstGeom prst="rect">
            <a:avLst/>
          </a:prstGeom>
        </p:spPr>
      </p:pic>
    </p:spTree>
    <p:extLst>
      <p:ext uri="{BB962C8B-B14F-4D97-AF65-F5344CB8AC3E}">
        <p14:creationId xmlns:p14="http://schemas.microsoft.com/office/powerpoint/2010/main" val="9461447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59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ACFF7-C6AC-4DE2-AC47-C03BF9B04F92}"/>
              </a:ext>
            </a:extLst>
          </p:cNvPr>
          <p:cNvSpPr>
            <a:spLocks noGrp="1"/>
          </p:cNvSpPr>
          <p:nvPr>
            <p:ph type="title"/>
          </p:nvPr>
        </p:nvSpPr>
        <p:spPr>
          <a:xfrm>
            <a:off x="762000" y="152400"/>
            <a:ext cx="10363200" cy="1219200"/>
          </a:xfrm>
        </p:spPr>
        <p:txBody>
          <a:bodyPr/>
          <a:lstStyle/>
          <a:p>
            <a:r>
              <a:rPr lang="en-US" dirty="0"/>
              <a:t>Pursuing Your Own Adaptive Sports Equipment </a:t>
            </a:r>
          </a:p>
        </p:txBody>
      </p:sp>
      <p:sp>
        <p:nvSpPr>
          <p:cNvPr id="3" name="Content Placeholder 2">
            <a:extLst>
              <a:ext uri="{FF2B5EF4-FFF2-40B4-BE49-F238E27FC236}">
                <a16:creationId xmlns:a16="http://schemas.microsoft.com/office/drawing/2014/main" id="{BE384EEE-442C-45B7-9B72-42DDCC49D10C}"/>
              </a:ext>
            </a:extLst>
          </p:cNvPr>
          <p:cNvSpPr>
            <a:spLocks noGrp="1"/>
          </p:cNvSpPr>
          <p:nvPr>
            <p:ph idx="1"/>
          </p:nvPr>
        </p:nvSpPr>
        <p:spPr>
          <a:xfrm>
            <a:off x="914400" y="1600200"/>
            <a:ext cx="8229600" cy="4876801"/>
          </a:xfrm>
        </p:spPr>
        <p:txBody>
          <a:bodyPr/>
          <a:lstStyle/>
          <a:p>
            <a:pPr marL="0" indent="0">
              <a:buNone/>
            </a:pPr>
            <a:r>
              <a:rPr lang="en-US" sz="2800" dirty="0"/>
              <a:t>Recommended minimum requirements</a:t>
            </a:r>
          </a:p>
          <a:p>
            <a:pPr marL="0" indent="0">
              <a:buNone/>
            </a:pPr>
            <a:endParaRPr lang="en-US" sz="2800" dirty="0"/>
          </a:p>
          <a:p>
            <a:pPr lvl="1"/>
            <a:r>
              <a:rPr lang="en-US" sz="2800" dirty="0"/>
              <a:t>Independent intermediate runs</a:t>
            </a:r>
          </a:p>
          <a:p>
            <a:pPr lvl="1"/>
            <a:r>
              <a:rPr lang="en-US" sz="2800" dirty="0"/>
              <a:t>Independent load &amp; off-load lift</a:t>
            </a:r>
          </a:p>
          <a:p>
            <a:pPr lvl="1"/>
            <a:r>
              <a:rPr lang="en-US" sz="2800" dirty="0"/>
              <a:t>Independent up from a fall</a:t>
            </a:r>
          </a:p>
          <a:p>
            <a:pPr lvl="1"/>
            <a:r>
              <a:rPr lang="en-US" sz="2800" dirty="0"/>
              <a:t>Skiing consistent &amp; frequent</a:t>
            </a:r>
          </a:p>
          <a:p>
            <a:pPr lvl="1"/>
            <a:r>
              <a:rPr lang="en-US" sz="2800" dirty="0"/>
              <a:t>Equipment trials complete  </a:t>
            </a:r>
          </a:p>
          <a:p>
            <a:pPr marL="457200" lvl="1" indent="0">
              <a:buNone/>
            </a:pPr>
            <a:r>
              <a:rPr lang="en-US" sz="2800" dirty="0"/>
              <a:t>                AND / OR</a:t>
            </a:r>
          </a:p>
          <a:p>
            <a:pPr lvl="1"/>
            <a:r>
              <a:rPr lang="en-US" sz="2800" dirty="0"/>
              <a:t>Unique seating needs </a:t>
            </a:r>
          </a:p>
          <a:p>
            <a:pPr marL="457200" lvl="1" indent="0">
              <a:buNone/>
            </a:pPr>
            <a:endParaRPr lang="en-US" dirty="0"/>
          </a:p>
          <a:p>
            <a:pPr marL="457200" lvl="1" indent="0">
              <a:buNone/>
            </a:pPr>
            <a:endParaRPr lang="en-US" dirty="0"/>
          </a:p>
        </p:txBody>
      </p:sp>
      <p:pic>
        <p:nvPicPr>
          <p:cNvPr id="5" name="Picture 4" descr="A group of people that are standing in the snow&#10;&#10;Description automatically generated">
            <a:extLst>
              <a:ext uri="{FF2B5EF4-FFF2-40B4-BE49-F238E27FC236}">
                <a16:creationId xmlns:a16="http://schemas.microsoft.com/office/drawing/2014/main" id="{921EC57B-4CAF-4EEC-AE06-3C523E6DF9CD}"/>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7315200" y="2247900"/>
            <a:ext cx="3312859" cy="3581400"/>
          </a:xfrm>
          <a:prstGeom prst="rect">
            <a:avLst/>
          </a:prstGeom>
        </p:spPr>
      </p:pic>
    </p:spTree>
    <p:extLst>
      <p:ext uri="{BB962C8B-B14F-4D97-AF65-F5344CB8AC3E}">
        <p14:creationId xmlns:p14="http://schemas.microsoft.com/office/powerpoint/2010/main" val="24915390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idx="4294967295"/>
          </p:nvPr>
        </p:nvSpPr>
        <p:spPr>
          <a:xfrm>
            <a:off x="876300" y="0"/>
            <a:ext cx="10439400" cy="1554163"/>
          </a:xfrm>
        </p:spPr>
        <p:txBody>
          <a:bodyPr/>
          <a:lstStyle/>
          <a:p>
            <a:pPr>
              <a:defRPr/>
            </a:pPr>
            <a:r>
              <a:rPr lang="en-US" sz="2400" dirty="0">
                <a:solidFill>
                  <a:schemeClr val="tx1"/>
                </a:solidFill>
              </a:rPr>
              <a:t>To love what you do and feel that it matters, how could anything be more fun?  </a:t>
            </a:r>
            <a:br>
              <a:rPr lang="en-US" sz="2000" dirty="0">
                <a:solidFill>
                  <a:schemeClr val="tx1"/>
                </a:solidFill>
              </a:rPr>
            </a:br>
            <a:r>
              <a:rPr lang="en-US" sz="2000" dirty="0">
                <a:solidFill>
                  <a:schemeClr val="tx1"/>
                </a:solidFill>
              </a:rPr>
              <a:t>									~ </a:t>
            </a:r>
            <a:r>
              <a:rPr lang="en-US" sz="1600" i="1" dirty="0">
                <a:solidFill>
                  <a:schemeClr val="tx1"/>
                </a:solidFill>
              </a:rPr>
              <a:t>Catherine Graham</a:t>
            </a:r>
          </a:p>
        </p:txBody>
      </p:sp>
      <p:sp>
        <p:nvSpPr>
          <p:cNvPr id="67587" name="Rectangle 3"/>
          <p:cNvSpPr>
            <a:spLocks noGrp="1"/>
          </p:cNvSpPr>
          <p:nvPr>
            <p:ph type="body" sz="half" idx="4294967295"/>
          </p:nvPr>
        </p:nvSpPr>
        <p:spPr>
          <a:xfrm>
            <a:off x="640013" y="1545130"/>
            <a:ext cx="5029200" cy="4171950"/>
          </a:xfrm>
        </p:spPr>
        <p:txBody>
          <a:bodyPr>
            <a:normAutofit fontScale="85000" lnSpcReduction="20000"/>
          </a:bodyPr>
          <a:lstStyle/>
          <a:p>
            <a:pPr>
              <a:lnSpc>
                <a:spcPct val="90000"/>
              </a:lnSpc>
              <a:buFont typeface="Arial" charset="0"/>
              <a:buNone/>
              <a:defRPr/>
            </a:pPr>
            <a:endParaRPr lang="en-US" sz="7700" i="1" dirty="0"/>
          </a:p>
          <a:p>
            <a:pPr algn="ctr">
              <a:lnSpc>
                <a:spcPct val="90000"/>
              </a:lnSpc>
              <a:buFont typeface="Arial" charset="0"/>
              <a:buNone/>
              <a:defRPr/>
            </a:pPr>
            <a:r>
              <a:rPr lang="en-US" sz="7700" b="1" i="1" dirty="0">
                <a:solidFill>
                  <a:srgbClr val="00FFCC"/>
                </a:solidFill>
              </a:rPr>
              <a:t>Thank You!</a:t>
            </a:r>
          </a:p>
          <a:p>
            <a:pPr algn="ctr">
              <a:lnSpc>
                <a:spcPct val="90000"/>
              </a:lnSpc>
              <a:buFont typeface="Arial" charset="0"/>
              <a:buNone/>
              <a:defRPr/>
            </a:pPr>
            <a:endParaRPr lang="en-US" sz="4400" b="1" i="1" dirty="0">
              <a:solidFill>
                <a:srgbClr val="00FFCC"/>
              </a:solidFill>
            </a:endParaRPr>
          </a:p>
          <a:p>
            <a:pPr marL="0" indent="0" algn="ctr">
              <a:lnSpc>
                <a:spcPct val="90000"/>
              </a:lnSpc>
              <a:buNone/>
            </a:pPr>
            <a:r>
              <a:rPr lang="en-US" sz="3600" dirty="0"/>
              <a:t>Kendra Betz</a:t>
            </a:r>
          </a:p>
          <a:p>
            <a:pPr marL="0" indent="0" algn="ctr">
              <a:lnSpc>
                <a:spcPct val="90000"/>
              </a:lnSpc>
              <a:buNone/>
            </a:pPr>
            <a:r>
              <a:rPr lang="en-US" sz="3600" dirty="0"/>
              <a:t>Joe Bieganek</a:t>
            </a:r>
          </a:p>
          <a:p>
            <a:pPr marL="0" indent="0" algn="ctr">
              <a:lnSpc>
                <a:spcPct val="90000"/>
              </a:lnSpc>
              <a:buNone/>
            </a:pPr>
            <a:r>
              <a:rPr lang="en-US" sz="3600" dirty="0"/>
              <a:t>Chad Kincaid</a:t>
            </a:r>
          </a:p>
          <a:p>
            <a:pPr marL="0" indent="0" algn="ctr">
              <a:lnSpc>
                <a:spcPct val="90000"/>
              </a:lnSpc>
              <a:buNone/>
            </a:pPr>
            <a:r>
              <a:rPr lang="en-US" sz="3600" dirty="0"/>
              <a:t>Brent King</a:t>
            </a:r>
          </a:p>
          <a:p>
            <a:pPr algn="ctr">
              <a:lnSpc>
                <a:spcPct val="90000"/>
              </a:lnSpc>
              <a:buFont typeface="Arial" charset="0"/>
              <a:buNone/>
              <a:defRPr/>
            </a:pPr>
            <a:endParaRPr lang="en-US" sz="2000" dirty="0"/>
          </a:p>
          <a:p>
            <a:pPr algn="ctr">
              <a:lnSpc>
                <a:spcPct val="90000"/>
              </a:lnSpc>
              <a:buFont typeface="Arial" charset="0"/>
              <a:buNone/>
              <a:defRPr/>
            </a:pPr>
            <a:endParaRPr lang="en-US" sz="2000" dirty="0"/>
          </a:p>
        </p:txBody>
      </p:sp>
      <p:pic>
        <p:nvPicPr>
          <p:cNvPr id="8" name="Picture 7" descr="A screenshot of a video game&#10;&#10;Description automatically generated with medium confidence">
            <a:extLst>
              <a:ext uri="{FF2B5EF4-FFF2-40B4-BE49-F238E27FC236}">
                <a16:creationId xmlns:a16="http://schemas.microsoft.com/office/drawing/2014/main" id="{0EFACEB5-79D4-457A-88C7-4E0F3975B89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835010" y="5486400"/>
            <a:ext cx="5314892" cy="781598"/>
          </a:xfrm>
          <a:prstGeom prst="rect">
            <a:avLst/>
          </a:prstGeom>
        </p:spPr>
      </p:pic>
      <p:pic>
        <p:nvPicPr>
          <p:cNvPr id="9" name="Content Placeholder 5" descr="A person standing on a snow covered mountain&#10;&#10;Description generated with very high confidence">
            <a:extLst>
              <a:ext uri="{FF2B5EF4-FFF2-40B4-BE49-F238E27FC236}">
                <a16:creationId xmlns:a16="http://schemas.microsoft.com/office/drawing/2014/main" id="{536F2943-03B6-476C-8227-92BFE7F00DA7}"/>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3261"/>
          <a:stretch/>
        </p:blipFill>
        <p:spPr>
          <a:xfrm>
            <a:off x="5664731" y="1602740"/>
            <a:ext cx="5476568" cy="3696683"/>
          </a:xfrm>
          <a:prstGeom prst="rect">
            <a:avLst/>
          </a:prstGeom>
        </p:spPr>
      </p:pic>
    </p:spTree>
    <p:extLst>
      <p:ext uri="{BB962C8B-B14F-4D97-AF65-F5344CB8AC3E}">
        <p14:creationId xmlns:p14="http://schemas.microsoft.com/office/powerpoint/2010/main" val="40417314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2A56BC-4041-4CDD-993D-99AE995F38E6}"/>
              </a:ext>
            </a:extLst>
          </p:cNvPr>
          <p:cNvSpPr>
            <a:spLocks noGrp="1"/>
          </p:cNvSpPr>
          <p:nvPr>
            <p:ph type="title"/>
          </p:nvPr>
        </p:nvSpPr>
        <p:spPr/>
        <p:txBody>
          <a:bodyPr/>
          <a:lstStyle/>
          <a:p>
            <a:r>
              <a:rPr lang="en-US" dirty="0"/>
              <a:t>References</a:t>
            </a:r>
          </a:p>
        </p:txBody>
      </p:sp>
      <p:sp>
        <p:nvSpPr>
          <p:cNvPr id="5" name="Content Placeholder 4">
            <a:extLst>
              <a:ext uri="{FF2B5EF4-FFF2-40B4-BE49-F238E27FC236}">
                <a16:creationId xmlns:a16="http://schemas.microsoft.com/office/drawing/2014/main" id="{4DA5D9E7-1EB9-4B9F-BF86-36D73937803D}"/>
              </a:ext>
            </a:extLst>
          </p:cNvPr>
          <p:cNvSpPr>
            <a:spLocks noGrp="1"/>
          </p:cNvSpPr>
          <p:nvPr>
            <p:ph idx="1"/>
          </p:nvPr>
        </p:nvSpPr>
        <p:spPr/>
        <p:txBody>
          <a:bodyPr/>
          <a:lstStyle/>
          <a:p>
            <a:pPr marL="0" marR="0" indent="0">
              <a:spcBef>
                <a:spcPts val="0"/>
              </a:spcBef>
              <a:spcAft>
                <a:spcPts val="0"/>
              </a:spcAft>
              <a:buNone/>
            </a:pPr>
            <a:r>
              <a:rPr lang="en-US" sz="2000" dirty="0">
                <a:effectLst/>
                <a:latin typeface="Calibri" panose="020F0502020204030204" pitchFamily="34" charset="0"/>
                <a:ea typeface="Calibri" panose="020F0502020204030204" pitchFamily="34" charset="0"/>
              </a:rPr>
              <a:t>Gabison S, Mathur S, Nussbaum E, Popovic M, Verrier M.  The relationship between pressure offloading and ischial tissue health in individuals with spinal cord injury: An exploratory study. </a:t>
            </a:r>
            <a:r>
              <a:rPr lang="en-US" sz="2000" i="1" dirty="0">
                <a:effectLst/>
                <a:latin typeface="Calibri" panose="020F0502020204030204" pitchFamily="34" charset="0"/>
                <a:ea typeface="Calibri" panose="020F0502020204030204" pitchFamily="34" charset="0"/>
              </a:rPr>
              <a:t>Journal of Spinal Cord Medicine</a:t>
            </a:r>
            <a:r>
              <a:rPr lang="en-US" sz="2000" dirty="0">
                <a:effectLst/>
                <a:latin typeface="Calibri" panose="020F0502020204030204" pitchFamily="34" charset="0"/>
                <a:ea typeface="Calibri" panose="020F0502020204030204" pitchFamily="34" charset="0"/>
              </a:rPr>
              <a:t>. 2019. 42; 186-95.</a:t>
            </a:r>
          </a:p>
          <a:p>
            <a:pPr marL="0" marR="0" indent="0">
              <a:spcBef>
                <a:spcPts val="0"/>
              </a:spcBef>
              <a:spcAft>
                <a:spcPts val="0"/>
              </a:spcAft>
              <a:buNone/>
            </a:pPr>
            <a:r>
              <a:rPr lang="en-US" sz="20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000" dirty="0">
                <a:effectLst/>
                <a:latin typeface="Calibri" panose="020F0502020204030204" pitchFamily="34" charset="0"/>
                <a:ea typeface="Calibri" panose="020F0502020204030204" pitchFamily="34" charset="0"/>
              </a:rPr>
              <a:t>Nace S, Tiernan J, Annaidh A. Manufacturing custom-contoured wheelchair seating: A state-of-the-art review. </a:t>
            </a:r>
            <a:r>
              <a:rPr lang="en-US" sz="2000" i="1" dirty="0">
                <a:effectLst/>
                <a:latin typeface="Calibri" panose="020F0502020204030204" pitchFamily="34" charset="0"/>
                <a:ea typeface="Calibri" panose="020F0502020204030204" pitchFamily="34" charset="0"/>
              </a:rPr>
              <a:t>Prosthetics and Orthotics International</a:t>
            </a:r>
            <a:r>
              <a:rPr lang="en-US" sz="2000" dirty="0">
                <a:effectLst/>
                <a:latin typeface="Calibri" panose="020F0502020204030204" pitchFamily="34" charset="0"/>
                <a:ea typeface="Calibri" panose="020F0502020204030204" pitchFamily="34" charset="0"/>
              </a:rPr>
              <a:t>. 2019. 43(4); 382-395.</a:t>
            </a:r>
          </a:p>
          <a:p>
            <a:pPr marL="0" marR="0" indent="0">
              <a:spcBef>
                <a:spcPts val="0"/>
              </a:spcBef>
              <a:spcAft>
                <a:spcPts val="0"/>
              </a:spcAft>
              <a:buNone/>
            </a:pPr>
            <a:endParaRPr lang="en-US" sz="20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dirty="0">
                <a:effectLst/>
                <a:latin typeface="Calibri" panose="020F0502020204030204" pitchFamily="34" charset="0"/>
                <a:ea typeface="Calibri" panose="020F0502020204030204" pitchFamily="34" charset="0"/>
              </a:rPr>
              <a:t>Sonenblum S, Seol D, Sprigle S, Cathcart, J. Seated buttocks anatomy and its impact on biomechanical risk.</a:t>
            </a:r>
            <a:r>
              <a:rPr lang="en-US" sz="2000" i="1" dirty="0">
                <a:effectLst/>
                <a:latin typeface="Calibri" panose="020F0502020204030204" pitchFamily="34" charset="0"/>
                <a:ea typeface="Calibri" panose="020F0502020204030204" pitchFamily="34" charset="0"/>
              </a:rPr>
              <a:t> Journal of Tissue Viability</a:t>
            </a:r>
            <a:r>
              <a:rPr lang="en-US" sz="2000" dirty="0">
                <a:effectLst/>
                <a:latin typeface="Calibri" panose="020F0502020204030204" pitchFamily="34" charset="0"/>
                <a:ea typeface="Calibri" panose="020F0502020204030204" pitchFamily="34" charset="0"/>
              </a:rPr>
              <a:t>. 2020. 29; 69-75.</a:t>
            </a:r>
          </a:p>
          <a:p>
            <a:endParaRPr lang="en-US" dirty="0"/>
          </a:p>
        </p:txBody>
      </p:sp>
    </p:spTree>
    <p:extLst>
      <p:ext uri="{BB962C8B-B14F-4D97-AF65-F5344CB8AC3E}">
        <p14:creationId xmlns:p14="http://schemas.microsoft.com/office/powerpoint/2010/main" val="42693216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C8E18D-4923-47AA-B120-8402DB50F07B}"/>
              </a:ext>
            </a:extLst>
          </p:cNvPr>
          <p:cNvSpPr>
            <a:spLocks noGrp="1"/>
          </p:cNvSpPr>
          <p:nvPr>
            <p:ph type="title"/>
          </p:nvPr>
        </p:nvSpPr>
        <p:spPr>
          <a:xfrm>
            <a:off x="914400" y="76200"/>
            <a:ext cx="10363200" cy="990600"/>
          </a:xfrm>
        </p:spPr>
        <p:txBody>
          <a:bodyPr/>
          <a:lstStyle/>
          <a:p>
            <a:pPr algn="ctr"/>
            <a:r>
              <a:rPr lang="en-US" dirty="0"/>
              <a:t>WSC Seating &amp; Prosthetics Team </a:t>
            </a:r>
          </a:p>
        </p:txBody>
      </p:sp>
      <p:pic>
        <p:nvPicPr>
          <p:cNvPr id="6" name="Content Placeholder 4">
            <a:extLst>
              <a:ext uri="{FF2B5EF4-FFF2-40B4-BE49-F238E27FC236}">
                <a16:creationId xmlns:a16="http://schemas.microsoft.com/office/drawing/2014/main" id="{DA7F3C2A-35A4-4731-ADDE-9A4B8CFFCA0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62199" y="1295400"/>
            <a:ext cx="7467601" cy="4978400"/>
          </a:xfrm>
          <a:prstGeom prst="rect">
            <a:avLst/>
          </a:prstGeom>
        </p:spPr>
      </p:pic>
    </p:spTree>
    <p:extLst>
      <p:ext uri="{BB962C8B-B14F-4D97-AF65-F5344CB8AC3E}">
        <p14:creationId xmlns:p14="http://schemas.microsoft.com/office/powerpoint/2010/main" val="20514811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7AB3B-C564-4DF5-91D5-0D8F32B6433E}"/>
              </a:ext>
            </a:extLst>
          </p:cNvPr>
          <p:cNvSpPr>
            <a:spLocks noGrp="1"/>
          </p:cNvSpPr>
          <p:nvPr>
            <p:ph type="title"/>
          </p:nvPr>
        </p:nvSpPr>
        <p:spPr>
          <a:xfrm>
            <a:off x="762000" y="547949"/>
            <a:ext cx="10363200" cy="1219200"/>
          </a:xfrm>
        </p:spPr>
        <p:txBody>
          <a:bodyPr>
            <a:normAutofit/>
          </a:bodyPr>
          <a:lstStyle/>
          <a:p>
            <a:r>
              <a:rPr lang="en-US" sz="4800" i="1" dirty="0"/>
              <a:t>Your Hosts</a:t>
            </a:r>
          </a:p>
        </p:txBody>
      </p:sp>
      <p:sp>
        <p:nvSpPr>
          <p:cNvPr id="3" name="Content Placeholder 2">
            <a:extLst>
              <a:ext uri="{FF2B5EF4-FFF2-40B4-BE49-F238E27FC236}">
                <a16:creationId xmlns:a16="http://schemas.microsoft.com/office/drawing/2014/main" id="{CC7F8EEF-8573-4631-9F8A-3B1A47825F8F}"/>
              </a:ext>
            </a:extLst>
          </p:cNvPr>
          <p:cNvSpPr>
            <a:spLocks noGrp="1"/>
          </p:cNvSpPr>
          <p:nvPr>
            <p:ph idx="1"/>
          </p:nvPr>
        </p:nvSpPr>
        <p:spPr>
          <a:xfrm>
            <a:off x="762000" y="1641629"/>
            <a:ext cx="4267200" cy="4470400"/>
          </a:xfrm>
        </p:spPr>
        <p:txBody>
          <a:bodyPr>
            <a:noAutofit/>
          </a:bodyPr>
          <a:lstStyle/>
          <a:p>
            <a:pPr marL="0" indent="0" algn="ctr">
              <a:buNone/>
            </a:pPr>
            <a:endParaRPr lang="en-US" sz="3600" dirty="0"/>
          </a:p>
          <a:p>
            <a:pPr marL="0" indent="0">
              <a:buNone/>
            </a:pPr>
            <a:r>
              <a:rPr lang="en-US" sz="3600" dirty="0"/>
              <a:t>Kendra Betz</a:t>
            </a:r>
          </a:p>
          <a:p>
            <a:pPr marL="0" indent="0">
              <a:buNone/>
            </a:pPr>
            <a:r>
              <a:rPr lang="en-US" sz="3600" dirty="0"/>
              <a:t>Joe Bieganek</a:t>
            </a:r>
          </a:p>
          <a:p>
            <a:pPr marL="0" indent="0">
              <a:buNone/>
            </a:pPr>
            <a:r>
              <a:rPr lang="en-US" sz="3600" dirty="0"/>
              <a:t>Chad Kincaid </a:t>
            </a:r>
          </a:p>
          <a:p>
            <a:pPr marL="0" indent="0">
              <a:buNone/>
            </a:pPr>
            <a:r>
              <a:rPr lang="en-US" sz="3600" dirty="0"/>
              <a:t>Brent King </a:t>
            </a:r>
          </a:p>
          <a:p>
            <a:pPr marL="0" indent="0" algn="ctr">
              <a:buNone/>
            </a:pPr>
            <a:endParaRPr lang="en-US" sz="3600" dirty="0"/>
          </a:p>
        </p:txBody>
      </p:sp>
      <p:pic>
        <p:nvPicPr>
          <p:cNvPr id="5" name="Picture 4">
            <a:extLst>
              <a:ext uri="{FF2B5EF4-FFF2-40B4-BE49-F238E27FC236}">
                <a16:creationId xmlns:a16="http://schemas.microsoft.com/office/drawing/2014/main" id="{072B4082-1B7C-4FF3-99ED-4EF6DFF4B69A}"/>
              </a:ext>
            </a:extLst>
          </p:cNvPr>
          <p:cNvPicPr>
            <a:picLocks noChangeAspect="1"/>
          </p:cNvPicPr>
          <p:nvPr/>
        </p:nvPicPr>
        <p:blipFill rotWithShape="1">
          <a:blip r:embed="rId2"/>
          <a:srcRect l="23124" t="17777" r="15625" b="14446"/>
          <a:stretch/>
        </p:blipFill>
        <p:spPr>
          <a:xfrm>
            <a:off x="4191000" y="1295400"/>
            <a:ext cx="7467600" cy="4648200"/>
          </a:xfrm>
          <a:prstGeom prst="rect">
            <a:avLst/>
          </a:prstGeom>
        </p:spPr>
      </p:pic>
    </p:spTree>
    <p:extLst>
      <p:ext uri="{BB962C8B-B14F-4D97-AF65-F5344CB8AC3E}">
        <p14:creationId xmlns:p14="http://schemas.microsoft.com/office/powerpoint/2010/main" val="22662295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528686"/>
            <a:ext cx="9220200" cy="1772111"/>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OBJECTIVES </a:t>
            </a:r>
            <a:br>
              <a:rPr lang="en-US" dirty="0"/>
            </a:br>
            <a:r>
              <a:rPr lang="en-US" sz="2700" i="1" dirty="0">
                <a:solidFill>
                  <a:schemeClr val="accent3">
                    <a:lumMod val="40000"/>
                    <a:lumOff val="60000"/>
                  </a:schemeClr>
                </a:solidFill>
              </a:rPr>
              <a:t>Upon completion of the session, participants will be able to:</a:t>
            </a:r>
            <a:br>
              <a:rPr lang="en-US" dirty="0"/>
            </a:br>
            <a:br>
              <a:rPr lang="en-US" dirty="0"/>
            </a:br>
            <a:endParaRPr lang="en-US" dirty="0"/>
          </a:p>
        </p:txBody>
      </p:sp>
      <p:sp>
        <p:nvSpPr>
          <p:cNvPr id="8" name="Content Placeholder 7">
            <a:extLst>
              <a:ext uri="{FF2B5EF4-FFF2-40B4-BE49-F238E27FC236}">
                <a16:creationId xmlns:a16="http://schemas.microsoft.com/office/drawing/2014/main" id="{05A7C8A0-CC07-40D5-9F52-E0E198E92518}"/>
              </a:ext>
            </a:extLst>
          </p:cNvPr>
          <p:cNvSpPr>
            <a:spLocks noGrp="1"/>
          </p:cNvSpPr>
          <p:nvPr>
            <p:ph idx="1"/>
          </p:nvPr>
        </p:nvSpPr>
        <p:spPr>
          <a:xfrm>
            <a:off x="838200" y="1871293"/>
            <a:ext cx="6858000" cy="4470400"/>
          </a:xfrm>
        </p:spPr>
        <p:txBody>
          <a:bodyPr/>
          <a:lstStyle/>
          <a:p>
            <a:pPr marL="342900" marR="0" lvl="0" indent="-342900">
              <a:spcBef>
                <a:spcPts val="0"/>
              </a:spcBef>
              <a:spcAft>
                <a:spcPts val="0"/>
              </a:spcAft>
              <a:buFont typeface="+mj-lt"/>
              <a:buAutoNum type="arabicParenR"/>
              <a:tabLst>
                <a:tab pos="457200" algn="l"/>
              </a:tabLst>
            </a:pPr>
            <a:r>
              <a:rPr lang="en-US" sz="2800" dirty="0">
                <a:effectLst/>
                <a:latin typeface="Calibri" panose="020F0502020204030204" pitchFamily="34" charset="0"/>
                <a:ea typeface="Calibri" panose="020F0502020204030204" pitchFamily="34" charset="0"/>
              </a:rPr>
              <a:t>Identify three priorities for seating interventions applied to sports and recreation equipment.</a:t>
            </a:r>
          </a:p>
          <a:p>
            <a:pPr marL="342900" marR="0" lvl="0" indent="-342900">
              <a:spcBef>
                <a:spcPts val="0"/>
              </a:spcBef>
              <a:spcAft>
                <a:spcPts val="0"/>
              </a:spcAft>
              <a:buFont typeface="+mj-lt"/>
              <a:buAutoNum type="arabicParenR"/>
              <a:tabLst>
                <a:tab pos="457200" algn="l"/>
              </a:tabLst>
            </a:pPr>
            <a:endParaRPr lang="en-US" sz="2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arenR"/>
              <a:tabLst>
                <a:tab pos="457200" algn="l"/>
              </a:tabLst>
            </a:pPr>
            <a:r>
              <a:rPr lang="en-US" sz="2800" dirty="0">
                <a:effectLst/>
                <a:latin typeface="Calibri" panose="020F0502020204030204" pitchFamily="34" charset="0"/>
                <a:ea typeface="Calibri" panose="020F0502020204030204" pitchFamily="34" charset="0"/>
              </a:rPr>
              <a:t>Discuss two reasons that skin protection is necessary for the seated athlete.</a:t>
            </a:r>
          </a:p>
          <a:p>
            <a:pPr marL="342900" marR="0" lvl="0" indent="-342900">
              <a:spcBef>
                <a:spcPts val="0"/>
              </a:spcBef>
              <a:spcAft>
                <a:spcPts val="0"/>
              </a:spcAft>
              <a:buFont typeface="+mj-lt"/>
              <a:buAutoNum type="arabicParenR"/>
              <a:tabLst>
                <a:tab pos="457200" algn="l"/>
              </a:tabLst>
            </a:pPr>
            <a:endParaRPr lang="en-US" sz="2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arenR"/>
              <a:tabLst>
                <a:tab pos="457200" algn="l"/>
              </a:tabLst>
            </a:pPr>
            <a:r>
              <a:rPr lang="en-US" sz="2800" dirty="0">
                <a:effectLst/>
                <a:latin typeface="Calibri" panose="020F0502020204030204" pitchFamily="34" charset="0"/>
                <a:ea typeface="Calibri" panose="020F0502020204030204" pitchFamily="34" charset="0"/>
              </a:rPr>
              <a:t>Describe when a custom seating system is </a:t>
            </a:r>
            <a:r>
              <a:rPr lang="en-US" sz="2800" dirty="0">
                <a:ea typeface="Calibri" panose="020F0502020204030204" pitchFamily="34" charset="0"/>
              </a:rPr>
              <a:t>recommended </a:t>
            </a:r>
            <a:r>
              <a:rPr lang="en-US" sz="2800" dirty="0">
                <a:effectLst/>
                <a:latin typeface="Calibri" panose="020F0502020204030204" pitchFamily="34" charset="0"/>
                <a:ea typeface="Calibri" panose="020F0502020204030204" pitchFamily="34" charset="0"/>
              </a:rPr>
              <a:t>for adaptive sports equipment. </a:t>
            </a:r>
          </a:p>
          <a:p>
            <a:endParaRPr lang="en-US" dirty="0"/>
          </a:p>
        </p:txBody>
      </p:sp>
      <p:pic>
        <p:nvPicPr>
          <p:cNvPr id="13" name="Picture 12" descr="A person riding a snow board in the air&#10;&#10;Description generated with very high confidence">
            <a:extLst>
              <a:ext uri="{FF2B5EF4-FFF2-40B4-BE49-F238E27FC236}">
                <a16:creationId xmlns:a16="http://schemas.microsoft.com/office/drawing/2014/main" id="{5D738571-7278-47E9-9BFB-A2DF5CFD301B}"/>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rot="5400000">
            <a:off x="7490749" y="2269902"/>
            <a:ext cx="4572000" cy="3703898"/>
          </a:xfrm>
          <a:prstGeom prst="rect">
            <a:avLst/>
          </a:prstGeom>
        </p:spPr>
      </p:pic>
    </p:spTree>
    <p:extLst>
      <p:ext uri="{BB962C8B-B14F-4D97-AF65-F5344CB8AC3E}">
        <p14:creationId xmlns:p14="http://schemas.microsoft.com/office/powerpoint/2010/main" val="26349817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459" y="228600"/>
            <a:ext cx="10363200" cy="1219200"/>
          </a:xfrm>
        </p:spPr>
        <p:txBody>
          <a:bodyPr>
            <a:normAutofit/>
          </a:bodyPr>
          <a:lstStyle/>
          <a:p>
            <a:r>
              <a:rPr lang="en-US" sz="4400" dirty="0">
                <a:latin typeface="Georgia" pitchFamily="18" charset="0"/>
              </a:rPr>
              <a:t>What is Seating? </a:t>
            </a:r>
            <a:endParaRPr lang="en-US" sz="4400" dirty="0"/>
          </a:p>
        </p:txBody>
      </p:sp>
      <p:sp>
        <p:nvSpPr>
          <p:cNvPr id="3" name="Content Placeholder 2"/>
          <p:cNvSpPr>
            <a:spLocks noGrp="1"/>
          </p:cNvSpPr>
          <p:nvPr>
            <p:ph idx="1"/>
          </p:nvPr>
        </p:nvSpPr>
        <p:spPr>
          <a:xfrm>
            <a:off x="935718" y="1676400"/>
            <a:ext cx="10363200" cy="4894072"/>
          </a:xfrm>
        </p:spPr>
        <p:txBody>
          <a:bodyPr>
            <a:normAutofit/>
          </a:bodyPr>
          <a:lstStyle/>
          <a:p>
            <a:pPr eaLnBrk="1" hangingPunct="1">
              <a:buFont typeface="Wingdings" pitchFamily="2" charset="2"/>
              <a:buNone/>
              <a:defRPr/>
            </a:pPr>
            <a:r>
              <a:rPr lang="en-US" sz="4000" i="1" dirty="0"/>
              <a:t>Seating for Sports helps with </a:t>
            </a:r>
            <a:r>
              <a:rPr lang="en-US" sz="4000" dirty="0"/>
              <a:t>. . .</a:t>
            </a:r>
          </a:p>
          <a:p>
            <a:pPr>
              <a:defRPr/>
            </a:pPr>
            <a:r>
              <a:rPr lang="en-US" sz="2400" dirty="0"/>
              <a:t>  </a:t>
            </a:r>
            <a:r>
              <a:rPr lang="en-US" sz="3200" dirty="0"/>
              <a:t>Skin Protection </a:t>
            </a:r>
          </a:p>
          <a:p>
            <a:pPr>
              <a:defRPr/>
            </a:pPr>
            <a:r>
              <a:rPr lang="en-US" sz="3200" dirty="0"/>
              <a:t>  Postural stability</a:t>
            </a:r>
          </a:p>
          <a:p>
            <a:pPr eaLnBrk="1" hangingPunct="1">
              <a:defRPr/>
            </a:pPr>
            <a:r>
              <a:rPr lang="en-US" sz="3200" dirty="0"/>
              <a:t>  Dynamic movement</a:t>
            </a:r>
          </a:p>
          <a:p>
            <a:pPr eaLnBrk="1" hangingPunct="1">
              <a:defRPr/>
            </a:pPr>
            <a:r>
              <a:rPr lang="en-US" sz="3200" dirty="0"/>
              <a:t>  Injury prevention</a:t>
            </a:r>
          </a:p>
          <a:p>
            <a:pPr eaLnBrk="1" hangingPunct="1">
              <a:defRPr/>
            </a:pPr>
            <a:r>
              <a:rPr lang="en-US" sz="3200" dirty="0"/>
              <a:t>  Sport performance </a:t>
            </a:r>
          </a:p>
          <a:p>
            <a:pPr eaLnBrk="1" hangingPunct="1">
              <a:defRPr/>
            </a:pPr>
            <a:r>
              <a:rPr lang="en-US" sz="3200" dirty="0"/>
              <a:t>  Comfort</a:t>
            </a:r>
          </a:p>
          <a:p>
            <a:pPr eaLnBrk="1" hangingPunct="1">
              <a:buFont typeface="Wingdings" pitchFamily="2" charset="2"/>
              <a:buNone/>
              <a:defRPr/>
            </a:pPr>
            <a:endParaRPr lang="en-US" i="1" dirty="0"/>
          </a:p>
        </p:txBody>
      </p:sp>
      <p:sp>
        <p:nvSpPr>
          <p:cNvPr id="4" name="Slide Number Placeholder 3"/>
          <p:cNvSpPr>
            <a:spLocks noGrp="1"/>
          </p:cNvSpPr>
          <p:nvPr>
            <p:ph type="sldNum" sz="quarter" idx="10"/>
          </p:nvPr>
        </p:nvSpPr>
        <p:spPr/>
        <p:txBody>
          <a:bodyPr/>
          <a:lstStyle/>
          <a:p>
            <a:pPr>
              <a:defRPr/>
            </a:pPr>
            <a:fld id="{6844CE0A-44FD-47E6-9822-C37FAC210A76}" type="slidenum">
              <a:rPr lang="en-US" smtClean="0"/>
              <a:pPr>
                <a:defRPr/>
              </a:pPr>
              <a:t>5</a:t>
            </a:fld>
            <a:endParaRPr lang="en-US" dirty="0"/>
          </a:p>
        </p:txBody>
      </p:sp>
      <p:pic>
        <p:nvPicPr>
          <p:cNvPr id="9" name="Picture 6" descr="000_0612">
            <a:extLst>
              <a:ext uri="{FF2B5EF4-FFF2-40B4-BE49-F238E27FC236}">
                <a16:creationId xmlns:a16="http://schemas.microsoft.com/office/drawing/2014/main" id="{0BD36C19-01B7-40E8-AA1E-2BBC3A74B2D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32082" y="838200"/>
            <a:ext cx="3124200" cy="2843394"/>
          </a:xfrm>
          <a:prstGeom prst="rect">
            <a:avLst/>
          </a:prstGeom>
          <a:noFill/>
        </p:spPr>
      </p:pic>
      <p:pic>
        <p:nvPicPr>
          <p:cNvPr id="12" name="Content Placeholder 3">
            <a:extLst>
              <a:ext uri="{FF2B5EF4-FFF2-40B4-BE49-F238E27FC236}">
                <a16:creationId xmlns:a16="http://schemas.microsoft.com/office/drawing/2014/main" id="{18E53B52-2319-4A66-B1DC-4CA2D140B1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534400" y="4274073"/>
            <a:ext cx="2535534" cy="18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descr="IMG_0202">
            <a:extLst>
              <a:ext uri="{FF2B5EF4-FFF2-40B4-BE49-F238E27FC236}">
                <a16:creationId xmlns:a16="http://schemas.microsoft.com/office/drawing/2014/main" id="{F2283E00-848F-4E84-BDF7-55095B2D9798}"/>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5791200" y="3200400"/>
            <a:ext cx="1937132" cy="2551126"/>
          </a:xfrm>
          <a:prstGeom prst="rect">
            <a:avLst/>
          </a:prstGeom>
          <a:noFill/>
          <a:ln w="9525">
            <a:noFill/>
            <a:miter lim="800000"/>
            <a:headEnd/>
            <a:tailEnd/>
          </a:ln>
        </p:spPr>
      </p:pic>
    </p:spTree>
    <p:extLst>
      <p:ext uri="{BB962C8B-B14F-4D97-AF65-F5344CB8AC3E}">
        <p14:creationId xmlns:p14="http://schemas.microsoft.com/office/powerpoint/2010/main" val="38690339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ECD68-321D-45E9-8897-7D073004700F}"/>
              </a:ext>
            </a:extLst>
          </p:cNvPr>
          <p:cNvSpPr>
            <a:spLocks noGrp="1"/>
          </p:cNvSpPr>
          <p:nvPr>
            <p:ph type="title"/>
          </p:nvPr>
        </p:nvSpPr>
        <p:spPr>
          <a:xfrm>
            <a:off x="543448" y="152400"/>
            <a:ext cx="7467600" cy="1219200"/>
          </a:xfrm>
        </p:spPr>
        <p:txBody>
          <a:bodyPr/>
          <a:lstStyle/>
          <a:p>
            <a:r>
              <a:rPr lang="en-US" dirty="0"/>
              <a:t>Seating / Technology/ Boot Fit Clinic</a:t>
            </a:r>
          </a:p>
        </p:txBody>
      </p:sp>
      <p:pic>
        <p:nvPicPr>
          <p:cNvPr id="4" name="Content Placeholder 3">
            <a:extLst>
              <a:ext uri="{FF2B5EF4-FFF2-40B4-BE49-F238E27FC236}">
                <a16:creationId xmlns:a16="http://schemas.microsoft.com/office/drawing/2014/main" id="{F2236E30-AAD8-4D0D-9BC0-4D6C422B1A8D}"/>
              </a:ext>
            </a:extLst>
          </p:cNvPr>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tretch/>
        </p:blipFill>
        <p:spPr>
          <a:xfrm>
            <a:off x="8317698" y="3412730"/>
            <a:ext cx="3381375" cy="2943225"/>
          </a:xfrm>
          <a:prstGeom prst="rect">
            <a:avLst/>
          </a:prstGeom>
        </p:spPr>
      </p:pic>
      <p:pic>
        <p:nvPicPr>
          <p:cNvPr id="5" name="Picture 3" descr="C:\Users\Owner\Videos\Piitsburgh Photos\Postural Exam\PosturalExamPics\_MG_2094.jpg">
            <a:extLst>
              <a:ext uri="{FF2B5EF4-FFF2-40B4-BE49-F238E27FC236}">
                <a16:creationId xmlns:a16="http://schemas.microsoft.com/office/drawing/2014/main" id="{8BB4683C-2FC8-4A0C-95A1-7992EACEA6B1}"/>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8628917" y="816429"/>
            <a:ext cx="3029683" cy="23258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384CCCC-C3F7-4925-B65D-A7D687919444}"/>
              </a:ext>
            </a:extLst>
          </p:cNvPr>
          <p:cNvSpPr txBox="1"/>
          <p:nvPr/>
        </p:nvSpPr>
        <p:spPr>
          <a:xfrm>
            <a:off x="543448" y="1443841"/>
            <a:ext cx="7467600" cy="4912114"/>
          </a:xfrm>
          <a:prstGeom prst="rect">
            <a:avLst/>
          </a:prstGeom>
          <a:noFill/>
        </p:spPr>
        <p:txBody>
          <a:bodyPr wrap="square" rtlCol="0">
            <a:spAutoFit/>
          </a:bodyPr>
          <a:lstStyle/>
          <a:p>
            <a:pPr>
              <a:lnSpc>
                <a:spcPct val="90000"/>
              </a:lnSpc>
            </a:pPr>
            <a:endParaRPr lang="en-US" dirty="0"/>
          </a:p>
          <a:p>
            <a:pPr marL="457200" indent="-457200">
              <a:lnSpc>
                <a:spcPct val="90000"/>
              </a:lnSpc>
              <a:buFont typeface="Arial" panose="020B0604020202020204" pitchFamily="34" charset="0"/>
              <a:buChar char="•"/>
            </a:pPr>
            <a:r>
              <a:rPr lang="en-US" dirty="0"/>
              <a:t>Veterans with their own adaptive sports equipment who need adjustments.</a:t>
            </a:r>
          </a:p>
          <a:p>
            <a:pPr marL="457200" indent="-457200">
              <a:lnSpc>
                <a:spcPct val="90000"/>
              </a:lnSpc>
              <a:buFont typeface="Arial" panose="020B0604020202020204" pitchFamily="34" charset="0"/>
              <a:buChar char="•"/>
            </a:pPr>
            <a:endParaRPr lang="en-US" dirty="0"/>
          </a:p>
          <a:p>
            <a:pPr marL="457200" indent="-457200">
              <a:lnSpc>
                <a:spcPct val="90000"/>
              </a:lnSpc>
              <a:buFont typeface="Arial" panose="020B0604020202020204" pitchFamily="34" charset="0"/>
              <a:buChar char="•"/>
            </a:pPr>
            <a:r>
              <a:rPr lang="en-US" dirty="0"/>
              <a:t>Veterans with current or prior challenges with skin protection and/or sitting posture and support.</a:t>
            </a:r>
          </a:p>
          <a:p>
            <a:pPr marL="457200" indent="-457200">
              <a:lnSpc>
                <a:spcPct val="90000"/>
              </a:lnSpc>
              <a:buFont typeface="Arial" panose="020B0604020202020204" pitchFamily="34" charset="0"/>
              <a:buChar char="•"/>
            </a:pPr>
            <a:endParaRPr lang="en-US" dirty="0"/>
          </a:p>
          <a:p>
            <a:pPr marL="457200" indent="-457200">
              <a:lnSpc>
                <a:spcPct val="90000"/>
              </a:lnSpc>
              <a:buFont typeface="Arial" panose="020B0604020202020204" pitchFamily="34" charset="0"/>
              <a:buChar char="•"/>
            </a:pPr>
            <a:r>
              <a:rPr lang="en-US" dirty="0"/>
              <a:t>Experienced athletes trialing new equipment.</a:t>
            </a:r>
          </a:p>
          <a:p>
            <a:pPr marL="457200" indent="-457200">
              <a:lnSpc>
                <a:spcPct val="90000"/>
              </a:lnSpc>
              <a:buFont typeface="Arial" panose="020B0604020202020204" pitchFamily="34" charset="0"/>
              <a:buChar char="•"/>
            </a:pPr>
            <a:endParaRPr lang="en-US" dirty="0"/>
          </a:p>
          <a:p>
            <a:pPr marL="457200" indent="-457200">
              <a:lnSpc>
                <a:spcPct val="90000"/>
              </a:lnSpc>
              <a:buFont typeface="Arial" panose="020B0604020202020204" pitchFamily="34" charset="0"/>
              <a:buChar char="•"/>
            </a:pPr>
            <a:r>
              <a:rPr lang="en-US" dirty="0"/>
              <a:t>Those participating in sports with a prosthetic limb</a:t>
            </a:r>
            <a:r>
              <a:rPr lang="en-US" sz="2000" dirty="0"/>
              <a:t>. </a:t>
            </a:r>
          </a:p>
          <a:p>
            <a:pPr marL="457200" indent="-457200">
              <a:lnSpc>
                <a:spcPct val="90000"/>
              </a:lnSpc>
              <a:buFont typeface="Arial" panose="020B0604020202020204" pitchFamily="34" charset="0"/>
              <a:buChar char="•"/>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marL="457200" indent="-457200">
              <a:lnSpc>
                <a:spcPct val="90000"/>
              </a:lnSpc>
              <a:buFont typeface="Arial" panose="020B0604020202020204" pitchFamily="34" charset="0"/>
              <a:buChar char="•"/>
            </a:pPr>
            <a:endParaRPr lang="en-US" sz="2800" dirty="0"/>
          </a:p>
        </p:txBody>
      </p:sp>
      <p:sp>
        <p:nvSpPr>
          <p:cNvPr id="7" name="TextBox 6">
            <a:extLst>
              <a:ext uri="{FF2B5EF4-FFF2-40B4-BE49-F238E27FC236}">
                <a16:creationId xmlns:a16="http://schemas.microsoft.com/office/drawing/2014/main" id="{DA19E59B-4415-4B5C-8C35-8B57530BED3F}"/>
              </a:ext>
            </a:extLst>
          </p:cNvPr>
          <p:cNvSpPr txBox="1"/>
          <p:nvPr/>
        </p:nvSpPr>
        <p:spPr>
          <a:xfrm>
            <a:off x="886348" y="5334000"/>
            <a:ext cx="6781800" cy="757130"/>
          </a:xfrm>
          <a:prstGeom prst="rect">
            <a:avLst/>
          </a:prstGeom>
          <a:noFill/>
        </p:spPr>
        <p:txBody>
          <a:bodyPr wrap="square" rtlCol="0">
            <a:spAutoFit/>
          </a:bodyPr>
          <a:lstStyle/>
          <a:p>
            <a:pPr algn="ctr">
              <a:lnSpc>
                <a:spcPct val="90000"/>
              </a:lnSpc>
            </a:pPr>
            <a:r>
              <a:rPr lang="en-US" i="1" dirty="0">
                <a:solidFill>
                  <a:schemeClr val="accent3">
                    <a:lumMod val="60000"/>
                    <a:lumOff val="40000"/>
                  </a:schemeClr>
                </a:solidFill>
              </a:rPr>
              <a:t>We work with the Veteran and their doctors, therapists, coaches &amp; instructors. </a:t>
            </a:r>
          </a:p>
        </p:txBody>
      </p:sp>
    </p:spTree>
    <p:extLst>
      <p:ext uri="{BB962C8B-B14F-4D97-AF65-F5344CB8AC3E}">
        <p14:creationId xmlns:p14="http://schemas.microsoft.com/office/powerpoint/2010/main" val="29337079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Slide Number Placeholder 4"/>
          <p:cNvSpPr>
            <a:spLocks noGrp="1"/>
          </p:cNvSpPr>
          <p:nvPr>
            <p:ph type="sldNum" sz="quarter" idx="10"/>
          </p:nvPr>
        </p:nvSpPr>
        <p:spPr/>
        <p:txBody>
          <a:bodyPr/>
          <a:lstStyle/>
          <a:p>
            <a:pPr>
              <a:defRPr/>
            </a:pPr>
            <a:fld id="{EC04E9B0-A50D-42A5-9C49-3D2E1FD92DAB}" type="slidenum">
              <a:rPr lang="en-US" smtClean="0"/>
              <a:pPr>
                <a:defRPr/>
              </a:pPr>
              <a:t>7</a:t>
            </a:fld>
            <a:endParaRPr lang="en-US" dirty="0"/>
          </a:p>
        </p:txBody>
      </p:sp>
      <p:sp>
        <p:nvSpPr>
          <p:cNvPr id="6" name="Oval 2"/>
          <p:cNvSpPr>
            <a:spLocks noChangeArrowheads="1"/>
          </p:cNvSpPr>
          <p:nvPr/>
        </p:nvSpPr>
        <p:spPr bwMode="auto">
          <a:xfrm>
            <a:off x="1752600" y="381000"/>
            <a:ext cx="8610600" cy="6096000"/>
          </a:xfrm>
          <a:prstGeom prst="ellipse">
            <a:avLst/>
          </a:prstGeom>
          <a:solidFill>
            <a:srgbClr val="99CCFF"/>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algn="ctr" defTabSz="914400" fontAlgn="base">
              <a:spcBef>
                <a:spcPct val="0"/>
              </a:spcBef>
              <a:spcAft>
                <a:spcPct val="0"/>
              </a:spcAft>
            </a:pPr>
            <a:endParaRPr lang="en-US" sz="1800" dirty="0">
              <a:latin typeface="Arial" pitchFamily="34" charset="0"/>
              <a:cs typeface="Arial" pitchFamily="34" charset="0"/>
            </a:endParaRPr>
          </a:p>
        </p:txBody>
      </p:sp>
      <p:sp>
        <p:nvSpPr>
          <p:cNvPr id="7" name="Text Box 3"/>
          <p:cNvSpPr txBox="1">
            <a:spLocks noChangeArrowheads="1"/>
          </p:cNvSpPr>
          <p:nvPr/>
        </p:nvSpPr>
        <p:spPr bwMode="auto">
          <a:xfrm>
            <a:off x="4314750" y="2027079"/>
            <a:ext cx="3505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ct val="0"/>
              </a:spcAft>
            </a:pPr>
            <a:endParaRPr lang="en-US" sz="3600" b="1" dirty="0">
              <a:solidFill>
                <a:schemeClr val="bg1">
                  <a:lumMod val="50000"/>
                </a:schemeClr>
              </a:solidFill>
              <a:latin typeface="Arial" pitchFamily="34" charset="0"/>
              <a:cs typeface="Arial" pitchFamily="34" charset="0"/>
            </a:endParaRPr>
          </a:p>
          <a:p>
            <a:pPr algn="ctr" defTabSz="914400" fontAlgn="base">
              <a:spcBef>
                <a:spcPct val="0"/>
              </a:spcBef>
              <a:spcAft>
                <a:spcPct val="0"/>
              </a:spcAft>
            </a:pPr>
            <a:r>
              <a:rPr lang="en-US" sz="3600" b="1" dirty="0">
                <a:solidFill>
                  <a:schemeClr val="bg1">
                    <a:lumMod val="50000"/>
                  </a:schemeClr>
                </a:solidFill>
                <a:latin typeface="Arial" pitchFamily="34" charset="0"/>
                <a:cs typeface="Arial" pitchFamily="34" charset="0"/>
              </a:rPr>
              <a:t>Athlete</a:t>
            </a:r>
          </a:p>
          <a:p>
            <a:pPr algn="ctr" defTabSz="914400" fontAlgn="base">
              <a:spcBef>
                <a:spcPct val="0"/>
              </a:spcBef>
              <a:spcAft>
                <a:spcPct val="0"/>
              </a:spcAft>
            </a:pPr>
            <a:r>
              <a:rPr lang="en-US" sz="2000" b="1" dirty="0">
                <a:solidFill>
                  <a:schemeClr val="bg1">
                    <a:lumMod val="50000"/>
                  </a:schemeClr>
                </a:solidFill>
                <a:latin typeface="Arial" pitchFamily="34" charset="0"/>
                <a:cs typeface="Arial" pitchFamily="34" charset="0"/>
              </a:rPr>
              <a:t>with a  </a:t>
            </a:r>
          </a:p>
          <a:p>
            <a:pPr algn="ctr" defTabSz="914400" fontAlgn="base">
              <a:spcBef>
                <a:spcPct val="0"/>
              </a:spcBef>
              <a:spcAft>
                <a:spcPct val="0"/>
              </a:spcAft>
            </a:pPr>
            <a:r>
              <a:rPr lang="en-US" sz="3600" b="1" dirty="0">
                <a:solidFill>
                  <a:schemeClr val="bg1">
                    <a:lumMod val="50000"/>
                  </a:schemeClr>
                </a:solidFill>
                <a:latin typeface="Arial" pitchFamily="34" charset="0"/>
                <a:cs typeface="Arial" pitchFamily="34" charset="0"/>
              </a:rPr>
              <a:t>Disability </a:t>
            </a:r>
            <a:endParaRPr lang="en-US" sz="1800" dirty="0">
              <a:solidFill>
                <a:schemeClr val="bg1">
                  <a:lumMod val="50000"/>
                </a:schemeClr>
              </a:solidFill>
              <a:latin typeface="Arial" pitchFamily="34" charset="0"/>
              <a:cs typeface="Arial" pitchFamily="34" charset="0"/>
            </a:endParaRPr>
          </a:p>
        </p:txBody>
      </p:sp>
      <p:sp>
        <p:nvSpPr>
          <p:cNvPr id="8" name="Oval 4"/>
          <p:cNvSpPr>
            <a:spLocks noChangeArrowheads="1"/>
          </p:cNvSpPr>
          <p:nvPr/>
        </p:nvSpPr>
        <p:spPr bwMode="auto">
          <a:xfrm>
            <a:off x="2895600" y="914400"/>
            <a:ext cx="2286000" cy="1295400"/>
          </a:xfrm>
          <a:prstGeom prst="ellipse">
            <a:avLst/>
          </a:prstGeom>
          <a:solidFill>
            <a:srgbClr val="FFFF99"/>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algn="ctr" defTabSz="914400" fontAlgn="base">
              <a:spcBef>
                <a:spcPct val="0"/>
              </a:spcBef>
              <a:spcAft>
                <a:spcPct val="0"/>
              </a:spcAft>
            </a:pPr>
            <a:endParaRPr lang="en-US" sz="1800" dirty="0">
              <a:latin typeface="Arial" pitchFamily="34" charset="0"/>
              <a:cs typeface="Arial" pitchFamily="34" charset="0"/>
            </a:endParaRPr>
          </a:p>
        </p:txBody>
      </p:sp>
      <p:sp>
        <p:nvSpPr>
          <p:cNvPr id="9" name="Text Box 5"/>
          <p:cNvSpPr txBox="1">
            <a:spLocks noChangeArrowheads="1"/>
          </p:cNvSpPr>
          <p:nvPr/>
        </p:nvSpPr>
        <p:spPr bwMode="auto">
          <a:xfrm>
            <a:off x="3175504" y="1252967"/>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ct val="0"/>
              </a:spcAft>
            </a:pPr>
            <a:r>
              <a:rPr lang="en-US" sz="1800" b="1" dirty="0">
                <a:solidFill>
                  <a:srgbClr val="080808"/>
                </a:solidFill>
                <a:latin typeface="Arial" pitchFamily="34" charset="0"/>
                <a:cs typeface="Arial" pitchFamily="34" charset="0"/>
              </a:rPr>
              <a:t>Medical</a:t>
            </a:r>
          </a:p>
          <a:p>
            <a:pPr algn="ctr" defTabSz="914400" fontAlgn="base">
              <a:spcBef>
                <a:spcPct val="0"/>
              </a:spcBef>
              <a:spcAft>
                <a:spcPct val="0"/>
              </a:spcAft>
            </a:pPr>
            <a:r>
              <a:rPr lang="en-US" sz="1800" b="1" dirty="0">
                <a:solidFill>
                  <a:srgbClr val="080808"/>
                </a:solidFill>
                <a:latin typeface="Arial" pitchFamily="34" charset="0"/>
                <a:cs typeface="Arial" pitchFamily="34" charset="0"/>
              </a:rPr>
              <a:t>Providers</a:t>
            </a:r>
            <a:endParaRPr lang="en-US" sz="1800" dirty="0">
              <a:solidFill>
                <a:srgbClr val="080808"/>
              </a:solidFill>
              <a:latin typeface="Arial" pitchFamily="34" charset="0"/>
              <a:cs typeface="Arial" pitchFamily="34" charset="0"/>
            </a:endParaRPr>
          </a:p>
        </p:txBody>
      </p:sp>
      <p:sp>
        <p:nvSpPr>
          <p:cNvPr id="10" name="Oval 6"/>
          <p:cNvSpPr>
            <a:spLocks noChangeArrowheads="1"/>
          </p:cNvSpPr>
          <p:nvPr/>
        </p:nvSpPr>
        <p:spPr bwMode="auto">
          <a:xfrm>
            <a:off x="4953000" y="381000"/>
            <a:ext cx="2286000" cy="1295400"/>
          </a:xfrm>
          <a:prstGeom prst="ellipse">
            <a:avLst/>
          </a:prstGeom>
          <a:solidFill>
            <a:srgbClr val="FF99CC"/>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algn="ctr" defTabSz="914400" fontAlgn="base">
              <a:spcBef>
                <a:spcPct val="0"/>
              </a:spcBef>
              <a:spcAft>
                <a:spcPct val="0"/>
              </a:spcAft>
            </a:pPr>
            <a:endParaRPr lang="en-US" sz="1800" dirty="0">
              <a:latin typeface="Arial" pitchFamily="34" charset="0"/>
              <a:cs typeface="Arial" pitchFamily="34" charset="0"/>
            </a:endParaRPr>
          </a:p>
        </p:txBody>
      </p:sp>
      <p:sp>
        <p:nvSpPr>
          <p:cNvPr id="11" name="Text Box 7"/>
          <p:cNvSpPr txBox="1">
            <a:spLocks noChangeArrowheads="1"/>
          </p:cNvSpPr>
          <p:nvPr/>
        </p:nvSpPr>
        <p:spPr bwMode="auto">
          <a:xfrm>
            <a:off x="5181600" y="838201"/>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ct val="0"/>
              </a:spcAft>
            </a:pPr>
            <a:r>
              <a:rPr lang="en-US" sz="1800" b="1" dirty="0">
                <a:solidFill>
                  <a:srgbClr val="080808"/>
                </a:solidFill>
                <a:latin typeface="Arial" pitchFamily="34" charset="0"/>
                <a:cs typeface="Arial" pitchFamily="34" charset="0"/>
              </a:rPr>
              <a:t>PT &amp; OT</a:t>
            </a:r>
            <a:r>
              <a:rPr lang="en-US" sz="1800" b="1" dirty="0">
                <a:latin typeface="Arial" pitchFamily="34" charset="0"/>
                <a:cs typeface="Arial" pitchFamily="34" charset="0"/>
              </a:rPr>
              <a:t> </a:t>
            </a:r>
            <a:endParaRPr lang="en-US" sz="1800" dirty="0">
              <a:latin typeface="Arial" pitchFamily="34" charset="0"/>
              <a:cs typeface="Arial" pitchFamily="34" charset="0"/>
            </a:endParaRPr>
          </a:p>
        </p:txBody>
      </p:sp>
      <p:sp>
        <p:nvSpPr>
          <p:cNvPr id="12" name="Oval 8"/>
          <p:cNvSpPr>
            <a:spLocks noChangeArrowheads="1"/>
          </p:cNvSpPr>
          <p:nvPr/>
        </p:nvSpPr>
        <p:spPr bwMode="auto">
          <a:xfrm>
            <a:off x="7924800" y="2057400"/>
            <a:ext cx="2286000" cy="1295400"/>
          </a:xfrm>
          <a:prstGeom prst="ellipse">
            <a:avLst/>
          </a:prstGeom>
          <a:solidFill>
            <a:srgbClr val="CC99FF"/>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algn="ctr" defTabSz="914400" fontAlgn="base">
              <a:spcBef>
                <a:spcPct val="0"/>
              </a:spcBef>
              <a:spcAft>
                <a:spcPct val="0"/>
              </a:spcAft>
            </a:pPr>
            <a:endParaRPr lang="en-US" sz="1800" b="1" dirty="0">
              <a:latin typeface="Arial" pitchFamily="34" charset="0"/>
              <a:cs typeface="Arial" pitchFamily="34" charset="0"/>
            </a:endParaRPr>
          </a:p>
          <a:p>
            <a:pPr algn="ctr" defTabSz="914400" fontAlgn="base">
              <a:spcBef>
                <a:spcPct val="0"/>
              </a:spcBef>
              <a:spcAft>
                <a:spcPct val="0"/>
              </a:spcAft>
            </a:pPr>
            <a:r>
              <a:rPr lang="en-US" sz="1800" b="1" dirty="0">
                <a:solidFill>
                  <a:srgbClr val="080808"/>
                </a:solidFill>
                <a:latin typeface="Arial" pitchFamily="34" charset="0"/>
                <a:cs typeface="Arial" pitchFamily="34" charset="0"/>
              </a:rPr>
              <a:t>O &amp; P</a:t>
            </a:r>
          </a:p>
          <a:p>
            <a:pPr algn="ctr" defTabSz="914400" fontAlgn="base">
              <a:spcBef>
                <a:spcPct val="0"/>
              </a:spcBef>
              <a:spcAft>
                <a:spcPct val="0"/>
              </a:spcAft>
            </a:pPr>
            <a:r>
              <a:rPr lang="en-US" sz="1800" b="1" dirty="0">
                <a:latin typeface="Arial" pitchFamily="34" charset="0"/>
                <a:cs typeface="Arial" pitchFamily="34" charset="0"/>
              </a:rPr>
              <a:t> </a:t>
            </a:r>
            <a:endParaRPr lang="en-US" sz="1800" dirty="0">
              <a:latin typeface="Arial" pitchFamily="34" charset="0"/>
              <a:cs typeface="Arial" pitchFamily="34" charset="0"/>
            </a:endParaRPr>
          </a:p>
        </p:txBody>
      </p:sp>
      <p:sp>
        <p:nvSpPr>
          <p:cNvPr id="13" name="Oval 9"/>
          <p:cNvSpPr>
            <a:spLocks noChangeArrowheads="1"/>
          </p:cNvSpPr>
          <p:nvPr/>
        </p:nvSpPr>
        <p:spPr bwMode="auto">
          <a:xfrm>
            <a:off x="7924800" y="3352800"/>
            <a:ext cx="2362200" cy="1371600"/>
          </a:xfrm>
          <a:prstGeom prst="ellipse">
            <a:avLst/>
          </a:prstGeom>
          <a:solidFill>
            <a:srgbClr val="FFCC6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algn="ctr" defTabSz="914400" fontAlgn="base">
              <a:spcBef>
                <a:spcPct val="0"/>
              </a:spcBef>
              <a:spcAft>
                <a:spcPct val="0"/>
              </a:spcAft>
            </a:pPr>
            <a:endParaRPr lang="en-US" sz="1800" dirty="0">
              <a:latin typeface="Arial" pitchFamily="34" charset="0"/>
              <a:cs typeface="Arial" pitchFamily="34" charset="0"/>
            </a:endParaRPr>
          </a:p>
        </p:txBody>
      </p:sp>
      <p:sp>
        <p:nvSpPr>
          <p:cNvPr id="14" name="Oval 10"/>
          <p:cNvSpPr>
            <a:spLocks noChangeArrowheads="1"/>
          </p:cNvSpPr>
          <p:nvPr/>
        </p:nvSpPr>
        <p:spPr bwMode="auto">
          <a:xfrm rot="-286229">
            <a:off x="6934200" y="4648200"/>
            <a:ext cx="2286000" cy="1295400"/>
          </a:xfrm>
          <a:prstGeom prst="ellipse">
            <a:avLst/>
          </a:prstGeom>
          <a:solidFill>
            <a:srgbClr val="FFFF66"/>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algn="ctr" defTabSz="914400" fontAlgn="base">
              <a:spcBef>
                <a:spcPct val="0"/>
              </a:spcBef>
              <a:spcAft>
                <a:spcPct val="0"/>
              </a:spcAft>
            </a:pPr>
            <a:endParaRPr lang="en-US" sz="1800" dirty="0">
              <a:latin typeface="Arial" pitchFamily="34" charset="0"/>
              <a:cs typeface="Arial" pitchFamily="34" charset="0"/>
            </a:endParaRPr>
          </a:p>
        </p:txBody>
      </p:sp>
      <p:sp>
        <p:nvSpPr>
          <p:cNvPr id="15" name="Oval 11"/>
          <p:cNvSpPr>
            <a:spLocks noChangeArrowheads="1"/>
          </p:cNvSpPr>
          <p:nvPr/>
        </p:nvSpPr>
        <p:spPr bwMode="auto">
          <a:xfrm>
            <a:off x="4800600" y="5181600"/>
            <a:ext cx="2286000" cy="1295400"/>
          </a:xfrm>
          <a:prstGeom prst="ellipse">
            <a:avLst/>
          </a:prstGeom>
          <a:solidFill>
            <a:srgbClr val="66FF33"/>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algn="ctr" defTabSz="914400" fontAlgn="base">
              <a:spcBef>
                <a:spcPct val="0"/>
              </a:spcBef>
              <a:spcAft>
                <a:spcPct val="0"/>
              </a:spcAft>
            </a:pPr>
            <a:endParaRPr lang="en-US" sz="1800" dirty="0">
              <a:latin typeface="Arial" pitchFamily="34" charset="0"/>
              <a:cs typeface="Arial" pitchFamily="34" charset="0"/>
            </a:endParaRPr>
          </a:p>
        </p:txBody>
      </p:sp>
      <p:sp>
        <p:nvSpPr>
          <p:cNvPr id="16" name="Oval 12"/>
          <p:cNvSpPr>
            <a:spLocks noChangeArrowheads="1"/>
          </p:cNvSpPr>
          <p:nvPr/>
        </p:nvSpPr>
        <p:spPr bwMode="auto">
          <a:xfrm rot="422276">
            <a:off x="2743200" y="4572000"/>
            <a:ext cx="2286000" cy="1295400"/>
          </a:xfrm>
          <a:prstGeom prst="ellipse">
            <a:avLst/>
          </a:prstGeom>
          <a:solidFill>
            <a:srgbClr val="3399FF"/>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algn="ctr" defTabSz="914400" fontAlgn="base">
              <a:spcBef>
                <a:spcPct val="0"/>
              </a:spcBef>
              <a:spcAft>
                <a:spcPct val="0"/>
              </a:spcAft>
            </a:pPr>
            <a:endParaRPr lang="en-US" sz="1800" dirty="0">
              <a:latin typeface="Arial" pitchFamily="34" charset="0"/>
              <a:cs typeface="Arial" pitchFamily="34" charset="0"/>
            </a:endParaRPr>
          </a:p>
        </p:txBody>
      </p:sp>
      <p:sp>
        <p:nvSpPr>
          <p:cNvPr id="17" name="Oval 13"/>
          <p:cNvSpPr>
            <a:spLocks noChangeArrowheads="1"/>
          </p:cNvSpPr>
          <p:nvPr/>
        </p:nvSpPr>
        <p:spPr bwMode="auto">
          <a:xfrm>
            <a:off x="1905000" y="3352800"/>
            <a:ext cx="2286000" cy="1295400"/>
          </a:xfrm>
          <a:prstGeom prst="ellipse">
            <a:avLst/>
          </a:prstGeom>
          <a:solidFill>
            <a:srgbClr val="99FF99"/>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algn="ctr" defTabSz="914400" fontAlgn="base">
              <a:spcBef>
                <a:spcPct val="0"/>
              </a:spcBef>
              <a:spcAft>
                <a:spcPct val="0"/>
              </a:spcAft>
            </a:pPr>
            <a:endParaRPr lang="en-US" sz="1800" dirty="0">
              <a:latin typeface="Arial" pitchFamily="34" charset="0"/>
              <a:cs typeface="Arial" pitchFamily="34" charset="0"/>
            </a:endParaRPr>
          </a:p>
        </p:txBody>
      </p:sp>
      <p:sp>
        <p:nvSpPr>
          <p:cNvPr id="18" name="Oval 14"/>
          <p:cNvSpPr>
            <a:spLocks noChangeArrowheads="1"/>
          </p:cNvSpPr>
          <p:nvPr/>
        </p:nvSpPr>
        <p:spPr bwMode="auto">
          <a:xfrm>
            <a:off x="1905000" y="2057400"/>
            <a:ext cx="2286000" cy="1295400"/>
          </a:xfrm>
          <a:prstGeom prst="ellipse">
            <a:avLst/>
          </a:prstGeom>
          <a:solidFill>
            <a:srgbClr val="CC3399"/>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algn="ctr" defTabSz="914400" fontAlgn="base">
              <a:spcBef>
                <a:spcPct val="0"/>
              </a:spcBef>
              <a:spcAft>
                <a:spcPct val="0"/>
              </a:spcAft>
            </a:pPr>
            <a:endParaRPr lang="en-US" sz="1800" dirty="0">
              <a:latin typeface="Arial" pitchFamily="34" charset="0"/>
              <a:cs typeface="Arial" pitchFamily="34" charset="0"/>
            </a:endParaRPr>
          </a:p>
        </p:txBody>
      </p:sp>
      <p:sp>
        <p:nvSpPr>
          <p:cNvPr id="19" name="Oval 15"/>
          <p:cNvSpPr>
            <a:spLocks noChangeArrowheads="1"/>
          </p:cNvSpPr>
          <p:nvPr/>
        </p:nvSpPr>
        <p:spPr bwMode="auto">
          <a:xfrm rot="294979">
            <a:off x="7010400" y="914400"/>
            <a:ext cx="2286000" cy="1295400"/>
          </a:xfrm>
          <a:prstGeom prst="ellipse">
            <a:avLst/>
          </a:prstGeom>
          <a:solidFill>
            <a:srgbClr val="00CC99"/>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algn="ctr" defTabSz="914400" fontAlgn="base">
              <a:spcBef>
                <a:spcPct val="0"/>
              </a:spcBef>
              <a:spcAft>
                <a:spcPct val="0"/>
              </a:spcAft>
            </a:pPr>
            <a:endParaRPr lang="en-US" sz="1800" dirty="0">
              <a:latin typeface="Arial" pitchFamily="34" charset="0"/>
              <a:cs typeface="Arial" pitchFamily="34" charset="0"/>
            </a:endParaRPr>
          </a:p>
        </p:txBody>
      </p:sp>
      <p:sp>
        <p:nvSpPr>
          <p:cNvPr id="20" name="Text Box 16"/>
          <p:cNvSpPr txBox="1">
            <a:spLocks noChangeArrowheads="1"/>
          </p:cNvSpPr>
          <p:nvPr/>
        </p:nvSpPr>
        <p:spPr bwMode="auto">
          <a:xfrm>
            <a:off x="7086600" y="1381919"/>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ct val="0"/>
              </a:spcAft>
            </a:pPr>
            <a:r>
              <a:rPr lang="en-US" sz="1800" b="1" dirty="0">
                <a:solidFill>
                  <a:srgbClr val="080808"/>
                </a:solidFill>
                <a:latin typeface="Arial" pitchFamily="34" charset="0"/>
                <a:cs typeface="Arial" pitchFamily="34" charset="0"/>
              </a:rPr>
              <a:t>Rec Therapy</a:t>
            </a:r>
            <a:endParaRPr lang="en-US" sz="1800" dirty="0">
              <a:solidFill>
                <a:srgbClr val="080808"/>
              </a:solidFill>
              <a:latin typeface="Arial" pitchFamily="34" charset="0"/>
              <a:cs typeface="Arial" pitchFamily="34" charset="0"/>
            </a:endParaRPr>
          </a:p>
        </p:txBody>
      </p:sp>
      <p:sp>
        <p:nvSpPr>
          <p:cNvPr id="21" name="Text Box 18"/>
          <p:cNvSpPr txBox="1">
            <a:spLocks noChangeArrowheads="1"/>
          </p:cNvSpPr>
          <p:nvPr/>
        </p:nvSpPr>
        <p:spPr bwMode="auto">
          <a:xfrm>
            <a:off x="8229600" y="3575044"/>
            <a:ext cx="1752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ct val="0"/>
              </a:spcAft>
            </a:pPr>
            <a:r>
              <a:rPr lang="en-US" sz="1800" b="1" dirty="0">
                <a:solidFill>
                  <a:srgbClr val="080808"/>
                </a:solidFill>
                <a:latin typeface="Arial" pitchFamily="34" charset="0"/>
                <a:cs typeface="Arial" pitchFamily="34" charset="0"/>
              </a:rPr>
              <a:t>Vision  Hearing</a:t>
            </a:r>
          </a:p>
          <a:p>
            <a:pPr algn="ctr" defTabSz="914400" fontAlgn="base">
              <a:spcBef>
                <a:spcPct val="0"/>
              </a:spcBef>
              <a:spcAft>
                <a:spcPct val="0"/>
              </a:spcAft>
            </a:pPr>
            <a:r>
              <a:rPr lang="en-US" sz="1800" b="1" dirty="0">
                <a:solidFill>
                  <a:srgbClr val="080808"/>
                </a:solidFill>
                <a:latin typeface="Arial" pitchFamily="34" charset="0"/>
                <a:cs typeface="Arial" pitchFamily="34" charset="0"/>
              </a:rPr>
              <a:t>Cognition </a:t>
            </a:r>
            <a:endParaRPr lang="en-US" sz="1800" dirty="0">
              <a:solidFill>
                <a:srgbClr val="080808"/>
              </a:solidFill>
              <a:latin typeface="Arial" pitchFamily="34" charset="0"/>
              <a:cs typeface="Arial" pitchFamily="34" charset="0"/>
            </a:endParaRPr>
          </a:p>
        </p:txBody>
      </p:sp>
      <p:sp>
        <p:nvSpPr>
          <p:cNvPr id="22" name="Text Box 20"/>
          <p:cNvSpPr txBox="1">
            <a:spLocks noChangeArrowheads="1"/>
          </p:cNvSpPr>
          <p:nvPr/>
        </p:nvSpPr>
        <p:spPr bwMode="auto">
          <a:xfrm>
            <a:off x="5029200" y="556260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ct val="0"/>
              </a:spcAft>
            </a:pPr>
            <a:r>
              <a:rPr lang="en-US" sz="1800" b="1" dirty="0">
                <a:solidFill>
                  <a:srgbClr val="080808"/>
                </a:solidFill>
                <a:latin typeface="Arial" pitchFamily="34" charset="0"/>
                <a:cs typeface="Arial" pitchFamily="34" charset="0"/>
              </a:rPr>
              <a:t>Industry</a:t>
            </a:r>
          </a:p>
          <a:p>
            <a:pPr algn="ctr" defTabSz="914400" fontAlgn="base">
              <a:spcBef>
                <a:spcPct val="0"/>
              </a:spcBef>
              <a:spcAft>
                <a:spcPct val="0"/>
              </a:spcAft>
            </a:pPr>
            <a:r>
              <a:rPr lang="en-US" sz="1800" b="1" dirty="0">
                <a:solidFill>
                  <a:srgbClr val="080808"/>
                </a:solidFill>
                <a:latin typeface="Arial" pitchFamily="34" charset="0"/>
                <a:cs typeface="Arial" pitchFamily="34" charset="0"/>
              </a:rPr>
              <a:t>Experts</a:t>
            </a:r>
            <a:endParaRPr lang="en-US" sz="1800" dirty="0">
              <a:solidFill>
                <a:srgbClr val="080808"/>
              </a:solidFill>
              <a:latin typeface="Arial" pitchFamily="34" charset="0"/>
              <a:cs typeface="Arial" pitchFamily="34" charset="0"/>
            </a:endParaRPr>
          </a:p>
        </p:txBody>
      </p:sp>
      <p:sp>
        <p:nvSpPr>
          <p:cNvPr id="23" name="Text Box 22"/>
          <p:cNvSpPr txBox="1">
            <a:spLocks noChangeArrowheads="1"/>
          </p:cNvSpPr>
          <p:nvPr/>
        </p:nvSpPr>
        <p:spPr bwMode="auto">
          <a:xfrm>
            <a:off x="2133600" y="3657601"/>
            <a:ext cx="190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ct val="0"/>
              </a:spcAft>
            </a:pPr>
            <a:endParaRPr lang="en-US" sz="1800" b="1" dirty="0">
              <a:latin typeface="Arial" pitchFamily="34" charset="0"/>
              <a:cs typeface="Arial" pitchFamily="34" charset="0"/>
            </a:endParaRPr>
          </a:p>
          <a:p>
            <a:pPr algn="ctr" defTabSz="914400" fontAlgn="base">
              <a:spcBef>
                <a:spcPct val="0"/>
              </a:spcBef>
              <a:spcAft>
                <a:spcPct val="0"/>
              </a:spcAft>
            </a:pPr>
            <a:r>
              <a:rPr lang="en-US" sz="1800" b="1" dirty="0">
                <a:latin typeface="Arial" pitchFamily="34" charset="0"/>
                <a:cs typeface="Arial" pitchFamily="34" charset="0"/>
              </a:rPr>
              <a:t> </a:t>
            </a:r>
            <a:endParaRPr lang="en-US" sz="1800" dirty="0">
              <a:latin typeface="Arial" pitchFamily="34" charset="0"/>
              <a:cs typeface="Arial" pitchFamily="34" charset="0"/>
            </a:endParaRPr>
          </a:p>
        </p:txBody>
      </p:sp>
      <p:sp>
        <p:nvSpPr>
          <p:cNvPr id="24" name="Text Box 23"/>
          <p:cNvSpPr txBox="1">
            <a:spLocks noChangeArrowheads="1"/>
          </p:cNvSpPr>
          <p:nvPr/>
        </p:nvSpPr>
        <p:spPr bwMode="auto">
          <a:xfrm>
            <a:off x="2057400" y="23622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ct val="0"/>
              </a:spcAft>
            </a:pPr>
            <a:r>
              <a:rPr lang="en-US" sz="1800" b="1" dirty="0">
                <a:solidFill>
                  <a:srgbClr val="080808"/>
                </a:solidFill>
                <a:latin typeface="Arial" pitchFamily="34" charset="0"/>
                <a:cs typeface="Arial" pitchFamily="34" charset="0"/>
              </a:rPr>
              <a:t>W/C &amp; Seating</a:t>
            </a:r>
          </a:p>
          <a:p>
            <a:pPr algn="ctr" defTabSz="914400" fontAlgn="base">
              <a:spcBef>
                <a:spcPct val="0"/>
              </a:spcBef>
              <a:spcAft>
                <a:spcPct val="0"/>
              </a:spcAft>
            </a:pPr>
            <a:r>
              <a:rPr lang="en-US" sz="1800" b="1" dirty="0">
                <a:solidFill>
                  <a:srgbClr val="080808"/>
                </a:solidFill>
                <a:latin typeface="Arial" pitchFamily="34" charset="0"/>
                <a:cs typeface="Arial" pitchFamily="34" charset="0"/>
              </a:rPr>
              <a:t>SME</a:t>
            </a:r>
            <a:endParaRPr lang="en-US" sz="1800" dirty="0">
              <a:solidFill>
                <a:srgbClr val="080808"/>
              </a:solidFill>
              <a:latin typeface="Arial" pitchFamily="34" charset="0"/>
              <a:cs typeface="Arial" pitchFamily="34" charset="0"/>
            </a:endParaRPr>
          </a:p>
        </p:txBody>
      </p:sp>
      <p:sp>
        <p:nvSpPr>
          <p:cNvPr id="25" name="Text Box 25"/>
          <p:cNvSpPr txBox="1">
            <a:spLocks noChangeArrowheads="1"/>
          </p:cNvSpPr>
          <p:nvPr/>
        </p:nvSpPr>
        <p:spPr bwMode="auto">
          <a:xfrm>
            <a:off x="2895600" y="48768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ct val="0"/>
              </a:spcAft>
            </a:pPr>
            <a:r>
              <a:rPr lang="en-US" sz="1800" b="1" dirty="0">
                <a:solidFill>
                  <a:srgbClr val="080808"/>
                </a:solidFill>
                <a:latin typeface="Arial" pitchFamily="34" charset="0"/>
                <a:cs typeface="Arial" pitchFamily="34" charset="0"/>
              </a:rPr>
              <a:t>Coaches /</a:t>
            </a:r>
          </a:p>
          <a:p>
            <a:pPr algn="ctr" defTabSz="914400" fontAlgn="base">
              <a:spcBef>
                <a:spcPct val="0"/>
              </a:spcBef>
              <a:spcAft>
                <a:spcPct val="0"/>
              </a:spcAft>
            </a:pPr>
            <a:r>
              <a:rPr lang="en-US" sz="1800" b="1" dirty="0">
                <a:solidFill>
                  <a:srgbClr val="080808"/>
                </a:solidFill>
                <a:latin typeface="Arial" pitchFamily="34" charset="0"/>
                <a:cs typeface="Arial" pitchFamily="34" charset="0"/>
              </a:rPr>
              <a:t>Instructors</a:t>
            </a:r>
            <a:endParaRPr lang="en-US" sz="1800" dirty="0">
              <a:solidFill>
                <a:srgbClr val="080808"/>
              </a:solidFill>
              <a:latin typeface="Arial" pitchFamily="34" charset="0"/>
              <a:cs typeface="Arial" pitchFamily="34" charset="0"/>
            </a:endParaRPr>
          </a:p>
        </p:txBody>
      </p:sp>
      <p:sp>
        <p:nvSpPr>
          <p:cNvPr id="26" name="TextBox 24"/>
          <p:cNvSpPr txBox="1">
            <a:spLocks noChangeArrowheads="1"/>
          </p:cNvSpPr>
          <p:nvPr/>
        </p:nvSpPr>
        <p:spPr bwMode="auto">
          <a:xfrm>
            <a:off x="7162800" y="4953001"/>
            <a:ext cx="190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ct val="0"/>
              </a:spcAft>
            </a:pPr>
            <a:r>
              <a:rPr lang="en-US" sz="1800" b="1" dirty="0">
                <a:solidFill>
                  <a:srgbClr val="080808"/>
                </a:solidFill>
                <a:latin typeface="Arial" pitchFamily="34" charset="0"/>
                <a:cs typeface="Arial" pitchFamily="34" charset="0"/>
              </a:rPr>
              <a:t>Cognition/</a:t>
            </a:r>
          </a:p>
          <a:p>
            <a:pPr algn="ctr" defTabSz="914400" fontAlgn="base">
              <a:spcBef>
                <a:spcPct val="0"/>
              </a:spcBef>
              <a:spcAft>
                <a:spcPct val="0"/>
              </a:spcAft>
            </a:pPr>
            <a:r>
              <a:rPr lang="en-US" sz="1800" b="1" dirty="0">
                <a:solidFill>
                  <a:srgbClr val="080808"/>
                </a:solidFill>
                <a:latin typeface="Arial" pitchFamily="34" charset="0"/>
                <a:cs typeface="Arial" pitchFamily="34" charset="0"/>
              </a:rPr>
              <a:t>Mental Health</a:t>
            </a:r>
          </a:p>
        </p:txBody>
      </p:sp>
      <p:sp>
        <p:nvSpPr>
          <p:cNvPr id="27" name="Text Box 23"/>
          <p:cNvSpPr txBox="1">
            <a:spLocks noChangeArrowheads="1"/>
          </p:cNvSpPr>
          <p:nvPr/>
        </p:nvSpPr>
        <p:spPr bwMode="auto">
          <a:xfrm>
            <a:off x="2057400" y="3429000"/>
            <a:ext cx="1905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ctr" defTabSz="914400" fontAlgn="base">
              <a:spcBef>
                <a:spcPct val="0"/>
              </a:spcBef>
              <a:spcAft>
                <a:spcPct val="0"/>
              </a:spcAft>
            </a:pPr>
            <a:br>
              <a:rPr lang="en-US" sz="1800" dirty="0">
                <a:latin typeface="Arial" pitchFamily="34" charset="0"/>
                <a:cs typeface="Arial" pitchFamily="34" charset="0"/>
              </a:rPr>
            </a:br>
            <a:r>
              <a:rPr lang="en-US" sz="1800" b="1" dirty="0">
                <a:solidFill>
                  <a:srgbClr val="080808"/>
                </a:solidFill>
                <a:latin typeface="Arial" pitchFamily="34" charset="0"/>
                <a:cs typeface="Arial" pitchFamily="34" charset="0"/>
              </a:rPr>
              <a:t>Adaptive Programs</a:t>
            </a:r>
            <a:endParaRPr lang="en-US" sz="1800" dirty="0">
              <a:solidFill>
                <a:srgbClr val="080808"/>
              </a:solidFill>
              <a:latin typeface="Arial" pitchFamily="34" charset="0"/>
              <a:cs typeface="Arial" pitchFamily="34" charset="0"/>
            </a:endParaRPr>
          </a:p>
        </p:txBody>
      </p:sp>
    </p:spTree>
    <p:extLst>
      <p:ext uri="{BB962C8B-B14F-4D97-AF65-F5344CB8AC3E}">
        <p14:creationId xmlns:p14="http://schemas.microsoft.com/office/powerpoint/2010/main" val="6130059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381000" y="228600"/>
            <a:ext cx="10363200" cy="1219200"/>
          </a:xfrm>
        </p:spPr>
        <p:txBody>
          <a:bodyPr/>
          <a:lstStyle/>
          <a:p>
            <a:r>
              <a:rPr lang="en-US" altLang="en-US" dirty="0"/>
              <a:t>Athlete Evaluation – Dry Land</a:t>
            </a:r>
          </a:p>
        </p:txBody>
      </p:sp>
      <p:sp>
        <p:nvSpPr>
          <p:cNvPr id="273411" name="Rectangle 3"/>
          <p:cNvSpPr>
            <a:spLocks noGrp="1" noChangeArrowheads="1"/>
          </p:cNvSpPr>
          <p:nvPr>
            <p:ph type="body" idx="1"/>
          </p:nvPr>
        </p:nvSpPr>
        <p:spPr>
          <a:xfrm>
            <a:off x="570244" y="1562100"/>
            <a:ext cx="5514033" cy="3733800"/>
          </a:xfrm>
        </p:spPr>
        <p:txBody>
          <a:bodyPr>
            <a:noAutofit/>
          </a:bodyPr>
          <a:lstStyle/>
          <a:p>
            <a:pPr marL="0" indent="0">
              <a:buNone/>
            </a:pPr>
            <a:r>
              <a:rPr lang="en-US" altLang="en-US" sz="2400" dirty="0"/>
              <a:t>Comprehensive review</a:t>
            </a:r>
          </a:p>
          <a:p>
            <a:pPr lvl="1"/>
            <a:r>
              <a:rPr lang="en-US" altLang="en-US" sz="2400" dirty="0"/>
              <a:t>Body size and shape </a:t>
            </a:r>
          </a:p>
          <a:p>
            <a:pPr lvl="1"/>
            <a:r>
              <a:rPr lang="en-US" altLang="en-US" sz="2400" dirty="0"/>
              <a:t>Range of motion</a:t>
            </a:r>
          </a:p>
          <a:p>
            <a:pPr lvl="1"/>
            <a:r>
              <a:rPr lang="en-US" altLang="en-US" sz="2400" dirty="0"/>
              <a:t>Strength</a:t>
            </a:r>
          </a:p>
          <a:p>
            <a:pPr lvl="1"/>
            <a:r>
              <a:rPr lang="en-US" altLang="en-US" sz="2400" dirty="0"/>
              <a:t>Tone / Spasticity</a:t>
            </a:r>
          </a:p>
          <a:p>
            <a:pPr lvl="1"/>
            <a:r>
              <a:rPr lang="en-US" altLang="en-US" sz="2400" dirty="0"/>
              <a:t>Posture</a:t>
            </a:r>
          </a:p>
          <a:p>
            <a:pPr lvl="1"/>
            <a:r>
              <a:rPr lang="en-US" altLang="en-US" sz="2400" dirty="0"/>
              <a:t>Skin</a:t>
            </a:r>
          </a:p>
          <a:p>
            <a:pPr lvl="1"/>
            <a:r>
              <a:rPr lang="en-US" altLang="en-US" sz="2400" dirty="0"/>
              <a:t>Balance</a:t>
            </a:r>
          </a:p>
          <a:p>
            <a:pPr lvl="1"/>
            <a:r>
              <a:rPr lang="en-US" altLang="en-US" sz="2400" dirty="0"/>
              <a:t>Coordination</a:t>
            </a:r>
          </a:p>
          <a:p>
            <a:pPr lvl="1"/>
            <a:r>
              <a:rPr lang="en-US" altLang="en-US" sz="2400" dirty="0"/>
              <a:t>Functional skills  </a:t>
            </a:r>
          </a:p>
        </p:txBody>
      </p:sp>
      <p:pic>
        <p:nvPicPr>
          <p:cNvPr id="6" name="Content Placeholder 4" descr="A group of people standing around a motorcycle&#10;&#10;Description automatically generated">
            <a:extLst>
              <a:ext uri="{FF2B5EF4-FFF2-40B4-BE49-F238E27FC236}">
                <a16:creationId xmlns:a16="http://schemas.microsoft.com/office/drawing/2014/main" id="{0929B787-9E6F-4E4C-B3C1-2E84FD2541DE}"/>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bwMode="auto">
          <a:xfrm>
            <a:off x="8274818" y="508558"/>
            <a:ext cx="3429000" cy="269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E1B57D9C-D68D-4C24-9BAD-94C93A45AEC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274818" y="3478962"/>
            <a:ext cx="3055328" cy="2929767"/>
          </a:xfrm>
          <a:prstGeom prst="rect">
            <a:avLst/>
          </a:prstGeom>
        </p:spPr>
      </p:pic>
      <p:pic>
        <p:nvPicPr>
          <p:cNvPr id="7" name="Picture 2" descr="C:\Users\Owner\Pictures\WSC 2012\P1010635.JPG">
            <a:extLst>
              <a:ext uri="{FF2B5EF4-FFF2-40B4-BE49-F238E27FC236}">
                <a16:creationId xmlns:a16="http://schemas.microsoft.com/office/drawing/2014/main" id="{62ED3080-E019-4249-8511-8233F23FEA67}"/>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4876800" y="1831172"/>
            <a:ext cx="3002295" cy="4094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1487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0050F-B95D-4F6B-8E84-02CF7DEFCD29}"/>
              </a:ext>
            </a:extLst>
          </p:cNvPr>
          <p:cNvSpPr>
            <a:spLocks noGrp="1"/>
          </p:cNvSpPr>
          <p:nvPr>
            <p:ph type="title"/>
          </p:nvPr>
        </p:nvSpPr>
        <p:spPr>
          <a:xfrm>
            <a:off x="762000" y="-152400"/>
            <a:ext cx="10363200" cy="1219200"/>
          </a:xfrm>
        </p:spPr>
        <p:txBody>
          <a:bodyPr>
            <a:normAutofit/>
          </a:bodyPr>
          <a:lstStyle/>
          <a:p>
            <a:r>
              <a:rPr lang="en-US" dirty="0"/>
              <a:t>Slopeside @ NDVWSC</a:t>
            </a:r>
          </a:p>
        </p:txBody>
      </p:sp>
      <p:sp>
        <p:nvSpPr>
          <p:cNvPr id="4" name="Slide Number Placeholder 3">
            <a:extLst>
              <a:ext uri="{FF2B5EF4-FFF2-40B4-BE49-F238E27FC236}">
                <a16:creationId xmlns:a16="http://schemas.microsoft.com/office/drawing/2014/main" id="{E8E217BB-669F-4AA8-B4C4-2E74B5158B72}"/>
              </a:ext>
            </a:extLst>
          </p:cNvPr>
          <p:cNvSpPr>
            <a:spLocks noGrp="1"/>
          </p:cNvSpPr>
          <p:nvPr>
            <p:ph type="sldNum" sz="quarter" idx="10"/>
          </p:nvPr>
        </p:nvSpPr>
        <p:spPr/>
        <p:txBody>
          <a:bodyPr/>
          <a:lstStyle/>
          <a:p>
            <a:fld id="{9B27D237-6C0D-5549-BE11-2040A22CBC71}" type="slidenum">
              <a:rPr lang="en-US" smtClean="0"/>
              <a:pPr/>
              <a:t>9</a:t>
            </a:fld>
            <a:endParaRPr lang="en-US" dirty="0"/>
          </a:p>
        </p:txBody>
      </p:sp>
      <p:pic>
        <p:nvPicPr>
          <p:cNvPr id="5" name="Content Placeholder 12" descr="A building covered in snow&#10;&#10;Description automatically generated">
            <a:extLst>
              <a:ext uri="{FF2B5EF4-FFF2-40B4-BE49-F238E27FC236}">
                <a16:creationId xmlns:a16="http://schemas.microsoft.com/office/drawing/2014/main" id="{75150A99-1055-4B3A-BA3C-B9887186B550}"/>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rot="5400000">
            <a:off x="4738674" y="1857579"/>
            <a:ext cx="4772052" cy="3581400"/>
          </a:xfrm>
        </p:spPr>
      </p:pic>
      <p:pic>
        <p:nvPicPr>
          <p:cNvPr id="7" name="Content Placeholder 15" descr="A tree next to a waterfall&#10;&#10;Description automatically generated">
            <a:extLst>
              <a:ext uri="{FF2B5EF4-FFF2-40B4-BE49-F238E27FC236}">
                <a16:creationId xmlns:a16="http://schemas.microsoft.com/office/drawing/2014/main" id="{C70A5F73-048E-4197-998C-AB18DC83DCB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432435" y="1859153"/>
            <a:ext cx="4775200" cy="3581400"/>
          </a:xfrm>
          <a:prstGeom prst="rect">
            <a:avLst/>
          </a:prstGeom>
        </p:spPr>
      </p:pic>
      <p:pic>
        <p:nvPicPr>
          <p:cNvPr id="6" name="Content Placeholder 21" descr="A person sitting on a snow board&#10;&#10;Description automatically generated">
            <a:extLst>
              <a:ext uri="{FF2B5EF4-FFF2-40B4-BE49-F238E27FC236}">
                <a16:creationId xmlns:a16="http://schemas.microsoft.com/office/drawing/2014/main" id="{AA6CF281-0337-4C57-B270-39A90E76214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600516" y="900698"/>
            <a:ext cx="3733800" cy="2804322"/>
          </a:xfrm>
          <a:prstGeom prst="rect">
            <a:avLst/>
          </a:prstGeom>
        </p:spPr>
      </p:pic>
      <p:pic>
        <p:nvPicPr>
          <p:cNvPr id="8" name="Content Placeholder 7">
            <a:extLst>
              <a:ext uri="{FF2B5EF4-FFF2-40B4-BE49-F238E27FC236}">
                <a16:creationId xmlns:a16="http://schemas.microsoft.com/office/drawing/2014/main" id="{54327959-C985-419C-BD58-B88FEA545725}"/>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6774832" y="4145960"/>
            <a:ext cx="3385167" cy="2326976"/>
          </a:xfrm>
          <a:prstGeom prst="rect">
            <a:avLst/>
          </a:prstGeom>
        </p:spPr>
      </p:pic>
    </p:spTree>
    <p:extLst>
      <p:ext uri="{BB962C8B-B14F-4D97-AF65-F5344CB8AC3E}">
        <p14:creationId xmlns:p14="http://schemas.microsoft.com/office/powerpoint/2010/main" val="20780831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d Radial 16x9">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TF02804895" id="{68999234-8DFD-4917-9E9A-A1A0AECD5E67}" vid="{F8691E0C-9980-4F34-AB76-18F64CB286D1}"/>
    </a:ext>
  </a:extLst>
</a:theme>
</file>

<file path=ppt/theme/theme2.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765CE0-A8A0-42E0-82D2-3F870DB4D5F7}">
  <ds:schemaRefs>
    <ds:schemaRef ds:uri="http://schemas.microsoft.com/sharepoint/v3/contenttype/forms"/>
  </ds:schemaRefs>
</ds:datastoreItem>
</file>

<file path=customXml/itemProps2.xml><?xml version="1.0" encoding="utf-8"?>
<ds:datastoreItem xmlns:ds="http://schemas.openxmlformats.org/officeDocument/2006/customXml" ds:itemID="{45076977-ECB7-44C2-A70D-853BB6B41242}">
  <ds:schemaRefs>
    <ds:schemaRef ds:uri="4873beb7-5857-4685-be1f-d57550cc96cc"/>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1441</TotalTime>
  <Words>548</Words>
  <Application>Microsoft Office PowerPoint</Application>
  <PresentationFormat>Widescreen</PresentationFormat>
  <Paragraphs>125</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Cambria</vt:lpstr>
      <vt:lpstr>Candara</vt:lpstr>
      <vt:lpstr>Constantia</vt:lpstr>
      <vt:lpstr>Georgia</vt:lpstr>
      <vt:lpstr>Wingdings</vt:lpstr>
      <vt:lpstr>Red Radial 16x9</vt:lpstr>
      <vt:lpstr>Sit Down &amp; Stand Out Adaptive Sports Equipment Recommendations for Seated Athletes  </vt:lpstr>
      <vt:lpstr>WSC Seating &amp; Prosthetics Team </vt:lpstr>
      <vt:lpstr>Your Hosts</vt:lpstr>
      <vt:lpstr>         OBJECTIVES  Upon completion of the session, participants will be able to:  </vt:lpstr>
      <vt:lpstr>What is Seating? </vt:lpstr>
      <vt:lpstr>Seating / Technology/ Boot Fit Clinic</vt:lpstr>
      <vt:lpstr>PowerPoint Presentation</vt:lpstr>
      <vt:lpstr>Athlete Evaluation – Dry Land</vt:lpstr>
      <vt:lpstr>Slopeside @ NDVWSC</vt:lpstr>
      <vt:lpstr>Anything goes with Colorado weather  </vt:lpstr>
      <vt:lpstr>Seating in Action!</vt:lpstr>
      <vt:lpstr>Custom Seating Considerations </vt:lpstr>
      <vt:lpstr>Posture + Skin Challenges</vt:lpstr>
      <vt:lpstr>Custom Seating  </vt:lpstr>
      <vt:lpstr>Off-the-shelf options “Fit-Kit” by Aspen Seating</vt:lpstr>
      <vt:lpstr> Off-the-shelf options “Sweet Cheeks ” by Jackson Kayaks</vt:lpstr>
      <vt:lpstr>Pursuing Your Own Adaptive Sports Equipment </vt:lpstr>
      <vt:lpstr>To love what you do and feel that it matters, how could anything be more fun?            ~ Catherine Graham</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 TALK  Adaptive Sports Equipment Recommendations for Seated Athletes</dc:title>
  <dc:creator>Kendra Betz</dc:creator>
  <cp:lastModifiedBy>Betz, Kendra L. (NCPS)</cp:lastModifiedBy>
  <cp:revision>58</cp:revision>
  <dcterms:created xsi:type="dcterms:W3CDTF">2020-09-15T16:59:14Z</dcterms:created>
  <dcterms:modified xsi:type="dcterms:W3CDTF">2021-03-26T17:29:36Z</dcterms:modified>
</cp:coreProperties>
</file>